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3"/>
    <p:sldId id="258" r:id="rId4"/>
    <p:sldId id="259" r:id="rId5"/>
    <p:sldId id="260" r:id="rId6"/>
    <p:sldId id="278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2" r:id="rId17"/>
    <p:sldId id="271" r:id="rId18"/>
    <p:sldId id="277" r:id="rId19"/>
    <p:sldId id="273" r:id="rId20"/>
    <p:sldId id="274" r:id="rId21"/>
    <p:sldId id="276" r:id="rId22"/>
    <p:sldId id="275" r:id="rId23"/>
    <p:sldId id="261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36E"/>
    <a:srgbClr val="ABDDEB"/>
    <a:srgbClr val="226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4" autoAdjust="0"/>
    <p:restoredTop sz="94660"/>
  </p:normalViewPr>
  <p:slideViewPr>
    <p:cSldViewPr snapToGrid="0">
      <p:cViewPr>
        <p:scale>
          <a:sx n="75" d="100"/>
          <a:sy n="75" d="100"/>
        </p:scale>
        <p:origin x="130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04800" y="292100"/>
            <a:ext cx="11569700" cy="6273800"/>
          </a:xfrm>
          <a:prstGeom prst="rect">
            <a:avLst/>
          </a:prstGeom>
          <a:solidFill>
            <a:srgbClr val="ABD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solidFill>
                <a:schemeClr val="tx1"/>
              </a:solidFill>
              <a:latin typeface="义启书院体" panose="02010601030101010101" charset="-128"/>
              <a:ea typeface="义启书院体" panose="02010601030101010101" charset="-128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989" y="-538485"/>
            <a:ext cx="2335789" cy="2269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016803" y="-1"/>
            <a:ext cx="1593280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0800000">
            <a:off x="10766488" y="-1"/>
            <a:ext cx="1593280" cy="68580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091714" y="0"/>
            <a:ext cx="3193143" cy="6858000"/>
          </a:xfrm>
          <a:prstGeom prst="rect">
            <a:avLst/>
          </a:prstGeom>
          <a:solidFill>
            <a:srgbClr val="ABD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solidFill>
                <a:schemeClr val="tx1"/>
              </a:solidFill>
              <a:latin typeface="义启书院体" panose="02010601030101010101" charset="-128"/>
              <a:ea typeface="义启书院体" panose="0201060103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849503" y="1267700"/>
            <a:ext cx="1107996" cy="40437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spc="30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rPr>
              <a:t>卡通治愈系</a:t>
            </a:r>
            <a:endParaRPr lang="zh-CN" altLang="en-US" sz="6000" spc="300" dirty="0">
              <a:solidFill>
                <a:srgbClr val="12536E"/>
              </a:solidFill>
              <a:latin typeface="南宋书局体" panose="02000000000000000000" charset="-122"/>
              <a:ea typeface="南宋书局体" panose="020000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227872" y="1120896"/>
            <a:ext cx="800219" cy="51061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经典行书简" panose="02010609010101010101" pitchFamily="49" charset="-122"/>
              </a:rPr>
              <a:t>插画处清新通用模版</a:t>
            </a:r>
            <a:endParaRPr lang="zh-CN" altLang="en-US" sz="4000" dirty="0">
              <a:latin typeface="站酷小薇LOGO体" panose="02010600010101010101" pitchFamily="2" charset="-122"/>
              <a:ea typeface="站酷小薇LOGO体" panose="02010600010101010101" pitchFamily="2" charset="-122"/>
              <a:cs typeface="经典行书简" panose="0201060901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563872" y="2477871"/>
            <a:ext cx="830997" cy="39630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White space is an advanced method of design. It is a blank space. It is the most common in minimalist design. Keeping </a:t>
            </a:r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white space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21045326">
            <a:off x="4232482" y="2004647"/>
            <a:ext cx="3340464" cy="2879711"/>
          </a:xfrm>
          <a:prstGeom prst="triangle">
            <a:avLst/>
          </a:prstGeom>
          <a:solidFill>
            <a:srgbClr val="12536E">
              <a:alpha val="6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2" y="2660612"/>
            <a:ext cx="1553673" cy="25894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2172" y="2929867"/>
            <a:ext cx="20413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20000"/>
              </a:lnSpc>
            </a:pPr>
            <a:r>
              <a:rPr lang="zh-CN" altLang="en-US" sz="105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lang="zh-CN" altLang="en-US" sz="105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8903" y="2605760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42172" y="5086524"/>
            <a:ext cx="20413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20000"/>
              </a:lnSpc>
            </a:pPr>
            <a:r>
              <a:rPr lang="zh-CN" altLang="en-US" sz="105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lang="zh-CN" altLang="en-US" sz="105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48903" y="4762417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23947" y="1919546"/>
            <a:ext cx="671337" cy="671337"/>
          </a:xfrm>
          <a:prstGeom prst="ellipse">
            <a:avLst/>
          </a:prstGeom>
          <a:solidFill>
            <a:srgbClr val="12536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09855" y="1982984"/>
            <a:ext cx="566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8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69282" y="4076898"/>
            <a:ext cx="671337" cy="671337"/>
          </a:xfrm>
          <a:prstGeom prst="ellipse">
            <a:avLst/>
          </a:prstGeom>
          <a:solidFill>
            <a:srgbClr val="12536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1728" y="4128719"/>
            <a:ext cx="5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8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28369" y="2929867"/>
            <a:ext cx="20413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20000"/>
              </a:lnSpc>
            </a:pPr>
            <a:r>
              <a:rPr lang="zh-CN" altLang="en-US" sz="105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lang="zh-CN" altLang="en-US" sz="105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35100" y="2605760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8369" y="5086524"/>
            <a:ext cx="20413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20000"/>
              </a:lnSpc>
            </a:pPr>
            <a:r>
              <a:rPr lang="zh-CN" altLang="en-US" sz="105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lang="zh-CN" altLang="en-US" sz="105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35100" y="4762417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810144" y="1919546"/>
            <a:ext cx="671337" cy="671337"/>
          </a:xfrm>
          <a:prstGeom prst="ellipse">
            <a:avLst/>
          </a:prstGeom>
          <a:solidFill>
            <a:srgbClr val="12536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31098" y="1991456"/>
            <a:ext cx="519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8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755479" y="4076898"/>
            <a:ext cx="671337" cy="671337"/>
          </a:xfrm>
          <a:prstGeom prst="ellipse">
            <a:avLst/>
          </a:prstGeom>
          <a:solidFill>
            <a:srgbClr val="12536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67925" y="4128719"/>
            <a:ext cx="54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8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8" grpId="0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924101" y="1609000"/>
            <a:ext cx="3093224" cy="1620791"/>
            <a:chOff x="8047530" y="2101701"/>
            <a:chExt cx="3093224" cy="1620791"/>
          </a:xfrm>
        </p:grpSpPr>
        <p:sp>
          <p:nvSpPr>
            <p:cNvPr id="5" name="文本框 45"/>
            <p:cNvSpPr txBox="1">
              <a:spLocks noChangeArrowheads="1"/>
            </p:cNvSpPr>
            <p:nvPr/>
          </p:nvSpPr>
          <p:spPr bwMode="auto">
            <a:xfrm>
              <a:off x="8047530" y="2101701"/>
              <a:ext cx="28806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zh-CN" sz="20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添加标题</a:t>
              </a:r>
              <a:endParaRPr lang="zh-CN" altLang="zh-CN" sz="20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  <p:sp>
          <p:nvSpPr>
            <p:cNvPr id="6" name="文本框 49"/>
            <p:cNvSpPr txBox="1">
              <a:spLocks noChangeArrowheads="1"/>
            </p:cNvSpPr>
            <p:nvPr/>
          </p:nvSpPr>
          <p:spPr bwMode="auto">
            <a:xfrm>
              <a:off x="8068446" y="2445219"/>
              <a:ext cx="3072308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2500"/>
                </a:lnSpc>
                <a:buClr>
                  <a:srgbClr val="CC0099"/>
                </a:buClr>
                <a:defRPr/>
              </a:pPr>
              <a:r>
                <a:rPr lang="zh-CN" altLang="en-US" sz="12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  <a:p>
              <a:pPr>
                <a:defRPr/>
              </a:pPr>
              <a:endPara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45016" y="4414936"/>
            <a:ext cx="3072309" cy="1597641"/>
            <a:chOff x="8068445" y="3917037"/>
            <a:chExt cx="3072309" cy="1597641"/>
          </a:xfrm>
        </p:grpSpPr>
        <p:sp>
          <p:nvSpPr>
            <p:cNvPr id="8" name="文本框 45"/>
            <p:cNvSpPr txBox="1">
              <a:spLocks noChangeArrowheads="1"/>
            </p:cNvSpPr>
            <p:nvPr/>
          </p:nvSpPr>
          <p:spPr bwMode="auto">
            <a:xfrm>
              <a:off x="8068445" y="3917037"/>
              <a:ext cx="28806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zh-CN" sz="20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添加标题</a:t>
              </a:r>
              <a:endParaRPr lang="zh-CN" altLang="zh-CN" sz="20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  <p:sp>
          <p:nvSpPr>
            <p:cNvPr id="9" name="文本框 49"/>
            <p:cNvSpPr txBox="1">
              <a:spLocks noChangeArrowheads="1"/>
            </p:cNvSpPr>
            <p:nvPr/>
          </p:nvSpPr>
          <p:spPr bwMode="auto">
            <a:xfrm>
              <a:off x="8089361" y="4237405"/>
              <a:ext cx="3051393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2500"/>
                </a:lnSpc>
                <a:buClr>
                  <a:srgbClr val="CC0099"/>
                </a:buClr>
                <a:defRPr/>
              </a:pPr>
              <a:r>
                <a:rPr lang="zh-CN" altLang="en-US" sz="12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  <a:p>
              <a:pPr>
                <a:defRPr/>
              </a:pPr>
              <a:endPara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78972" y="1702493"/>
            <a:ext cx="3072310" cy="1609216"/>
            <a:chOff x="696155" y="2169647"/>
            <a:chExt cx="3072310" cy="1609216"/>
          </a:xfrm>
        </p:grpSpPr>
        <p:sp>
          <p:nvSpPr>
            <p:cNvPr id="11" name="文本框 45"/>
            <p:cNvSpPr txBox="1">
              <a:spLocks noChangeArrowheads="1"/>
            </p:cNvSpPr>
            <p:nvPr/>
          </p:nvSpPr>
          <p:spPr bwMode="auto">
            <a:xfrm>
              <a:off x="863819" y="2169647"/>
              <a:ext cx="28806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zh-CN" sz="20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添加标题</a:t>
              </a:r>
              <a:endParaRPr lang="zh-CN" altLang="zh-CN" sz="20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  <p:sp>
          <p:nvSpPr>
            <p:cNvPr id="12" name="文本框 49"/>
            <p:cNvSpPr txBox="1">
              <a:spLocks noChangeArrowheads="1"/>
            </p:cNvSpPr>
            <p:nvPr/>
          </p:nvSpPr>
          <p:spPr bwMode="auto">
            <a:xfrm>
              <a:off x="696155" y="2501590"/>
              <a:ext cx="3072310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ts val="2500"/>
                </a:lnSpc>
                <a:buClr>
                  <a:srgbClr val="CC0099"/>
                </a:buClr>
                <a:defRPr/>
              </a:pPr>
              <a:r>
                <a:rPr lang="zh-CN" altLang="en-US" sz="12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  <a:p>
              <a:pPr algn="r">
                <a:defRPr/>
              </a:pPr>
              <a:endPara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8972" y="4414936"/>
            <a:ext cx="3034159" cy="1597643"/>
            <a:chOff x="696155" y="3891490"/>
            <a:chExt cx="3034159" cy="1597643"/>
          </a:xfrm>
        </p:grpSpPr>
        <p:sp>
          <p:nvSpPr>
            <p:cNvPr id="14" name="文本框 45"/>
            <p:cNvSpPr txBox="1">
              <a:spLocks noChangeArrowheads="1"/>
            </p:cNvSpPr>
            <p:nvPr/>
          </p:nvSpPr>
          <p:spPr bwMode="auto">
            <a:xfrm>
              <a:off x="825668" y="3891490"/>
              <a:ext cx="28806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r">
                <a:defRPr/>
              </a:pPr>
              <a:r>
                <a:rPr lang="zh-CN" altLang="zh-CN" sz="20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添加标题</a:t>
              </a:r>
              <a:endParaRPr lang="zh-CN" altLang="zh-CN" sz="20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  <p:sp>
          <p:nvSpPr>
            <p:cNvPr id="15" name="文本框 49"/>
            <p:cNvSpPr txBox="1">
              <a:spLocks noChangeArrowheads="1"/>
            </p:cNvSpPr>
            <p:nvPr/>
          </p:nvSpPr>
          <p:spPr bwMode="auto">
            <a:xfrm>
              <a:off x="696155" y="4211860"/>
              <a:ext cx="3034159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ts val="2500"/>
                </a:lnSpc>
                <a:buClr>
                  <a:srgbClr val="CC0099"/>
                </a:buClr>
                <a:defRPr/>
              </a:pPr>
              <a:r>
                <a:rPr lang="zh-CN" altLang="en-US" sz="12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  <a:p>
              <a:pPr algn="r">
                <a:defRPr/>
              </a:pPr>
              <a:endPara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087" y="1373068"/>
            <a:ext cx="3812262" cy="3812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" name="TextBox 20"/>
          <p:cNvSpPr txBox="1"/>
          <p:nvPr/>
        </p:nvSpPr>
        <p:spPr>
          <a:xfrm>
            <a:off x="5041096" y="4122615"/>
            <a:ext cx="2611730" cy="368300"/>
          </a:xfrm>
          <a:prstGeom prst="rect">
            <a:avLst/>
          </a:prstGeom>
          <a:solidFill>
            <a:srgbClr val="12536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b="1" spc="300" noProof="1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微软雅黑 Light" panose="020B0502040204020203" pitchFamily="34" charset="-122"/>
              </a:rPr>
              <a:t>输入标题</a:t>
            </a:r>
            <a:endParaRPr lang="en-US" altLang="zh-CN" b="1" spc="300" noProof="1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微软雅黑 Light" panose="020B0502040204020203" pitchFamily="34" charset="-122"/>
            </a:endParaRPr>
          </a:p>
        </p:txBody>
      </p:sp>
      <p:sp>
        <p:nvSpPr>
          <p:cNvPr id="5" name="TextBox 22"/>
          <p:cNvSpPr txBox="1"/>
          <p:nvPr/>
        </p:nvSpPr>
        <p:spPr>
          <a:xfrm>
            <a:off x="5017623" y="2711820"/>
            <a:ext cx="5387766" cy="138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请在此处添加具体内容，文字尽量言简意赅，简单说明即可，不必过于繁琐，注意版面美观度。请在此处添加具体内容，文字尽量言简意赅，简单说明即可，不必过于繁琐，注意版面美观度。</a:t>
            </a:r>
            <a:endParaRPr lang="en-US" altLang="zh-CN" sz="12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pPr>
              <a:lnSpc>
                <a:spcPts val="2600"/>
              </a:lnSpc>
              <a:defRPr/>
            </a:pPr>
            <a:endParaRPr lang="en-US" altLang="zh-CN" sz="12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6" name="TextBox 23"/>
          <p:cNvSpPr txBox="1"/>
          <p:nvPr/>
        </p:nvSpPr>
        <p:spPr>
          <a:xfrm>
            <a:off x="5045003" y="4549635"/>
            <a:ext cx="5578630" cy="105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</a:t>
            </a:r>
            <a:endParaRPr lang="en-US" altLang="zh-CN" sz="14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pPr>
              <a:lnSpc>
                <a:spcPts val="2600"/>
              </a:lnSpc>
              <a:defRPr/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过于繁琐，注意版面美观度。请在此处添加具体内容，文字尽量言</a:t>
            </a:r>
            <a:endParaRPr lang="en-US" altLang="zh-CN" sz="14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pPr>
              <a:lnSpc>
                <a:spcPts val="2600"/>
              </a:lnSpc>
              <a:defRPr/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简意赅，简单说明即可，不必过于繁琐，注意版面美观度。</a:t>
            </a:r>
            <a:endParaRPr lang="en-US" altLang="zh-CN" sz="14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11672" y="2044288"/>
            <a:ext cx="4739096" cy="498936"/>
            <a:chOff x="253052" y="409303"/>
            <a:chExt cx="2700995" cy="392388"/>
          </a:xfrm>
        </p:grpSpPr>
        <p:sp>
          <p:nvSpPr>
            <p:cNvPr id="8" name="矩形 7"/>
            <p:cNvSpPr/>
            <p:nvPr/>
          </p:nvSpPr>
          <p:spPr>
            <a:xfrm>
              <a:off x="253052" y="409303"/>
              <a:ext cx="1691282" cy="363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300" normalizeH="0" baseline="0" noProof="1">
                  <a:ln>
                    <a:noFill/>
                  </a:ln>
                  <a:solidFill>
                    <a:srgbClr val="12536E"/>
                  </a:solidFill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  <a:cs typeface="微软雅黑 Light" panose="020B0502040204020203" pitchFamily="34" charset="-122"/>
                </a:rPr>
                <a:t>点击输入标题内容</a:t>
              </a:r>
              <a:endParaRPr kumimoji="0" lang="zh-CN" altLang="en-US" sz="2400" b="1" i="0" u="none" strike="noStrike" kern="0" cap="none" spc="300" normalizeH="0" baseline="0" noProof="1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微软雅黑 Light" panose="020B0502040204020203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53052" y="801691"/>
              <a:ext cx="2700995" cy="0"/>
            </a:xfrm>
            <a:prstGeom prst="line">
              <a:avLst/>
            </a:prstGeom>
            <a:noFill/>
            <a:ln w="19050" cap="flat" cmpd="sng" algn="ctr">
              <a:solidFill>
                <a:srgbClr val="12536E"/>
              </a:solidFill>
              <a:prstDash val="solid"/>
              <a:miter lim="800000"/>
            </a:ln>
            <a:effectLst/>
          </p:spPr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3" y="1511327"/>
            <a:ext cx="4672552" cy="4672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564640"/>
            <a:ext cx="2724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输入标题</a:t>
            </a:r>
            <a:endParaRPr lang="zh-CN" altLang="en-US" sz="3600" b="1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6855" y="2268220"/>
            <a:ext cx="2725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6855" y="4263390"/>
            <a:ext cx="2724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输入标题</a:t>
            </a:r>
            <a:endParaRPr lang="zh-CN" altLang="en-US" sz="3600" b="1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06855" y="4966970"/>
            <a:ext cx="2725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59725" y="1554480"/>
            <a:ext cx="2724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输入标题</a:t>
            </a:r>
            <a:endParaRPr lang="zh-CN" altLang="en-US" sz="3600" b="1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59725" y="2258060"/>
            <a:ext cx="2725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59725" y="4253230"/>
            <a:ext cx="2724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输入标题</a:t>
            </a:r>
            <a:endParaRPr lang="zh-CN" altLang="en-US" sz="3600" b="1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59725" y="4956810"/>
            <a:ext cx="2725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09" y="609600"/>
            <a:ext cx="3986381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9725" y="4961255"/>
            <a:ext cx="434340" cy="1419225"/>
          </a:xfrm>
          <a:prstGeom prst="rect">
            <a:avLst/>
          </a:prstGeom>
          <a:solidFill>
            <a:srgbClr val="1253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21625" y="4961255"/>
            <a:ext cx="3905885" cy="1419225"/>
          </a:xfrm>
          <a:prstGeom prst="rect">
            <a:avLst/>
          </a:prstGeom>
          <a:solidFill>
            <a:srgbClr val="1253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8840" y="4961255"/>
            <a:ext cx="2258695" cy="141922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3735" y="4961255"/>
            <a:ext cx="2258695" cy="141922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67680" y="4961255"/>
            <a:ext cx="2258695" cy="141922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22391" y="2042795"/>
            <a:ext cx="800219" cy="2761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输入标题</a:t>
            </a:r>
            <a:endParaRPr lang="zh-CN" altLang="en-US" sz="40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57578" y="2320925"/>
            <a:ext cx="492443" cy="2017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爱你就像爱生命</a:t>
            </a:r>
            <a:endParaRPr lang="zh-CN" altLang="en-US" sz="20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44137" y="1884680"/>
            <a:ext cx="1015663" cy="3075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踏着一地的思念，任这条路风雨起落，可在路的尽头，却有着一所房子，亮着一盏灯，和灯下牵念着我们也被我们牵念着的白头人。</a:t>
            </a:r>
            <a:endParaRPr lang="zh-CN" altLang="en-US" sz="12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55093" y="2321560"/>
            <a:ext cx="492443" cy="2017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爱你就像爱生命</a:t>
            </a:r>
            <a:endParaRPr lang="zh-CN" altLang="en-US" sz="20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41652" y="1885315"/>
            <a:ext cx="1015663" cy="3075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踏着一地的思念，任这条路风雨起落，可在路的尽头，却有着一所房子，亮着一盏灯，和灯下牵念着我们也被我们牵念着的白头人。</a:t>
            </a:r>
            <a:endParaRPr lang="zh-CN" altLang="en-US" sz="12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70693" y="2321560"/>
            <a:ext cx="492443" cy="2017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爱你就像爱生命</a:t>
            </a:r>
            <a:endParaRPr lang="zh-CN" altLang="en-US" sz="20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57252" y="1885315"/>
            <a:ext cx="1015663" cy="3075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踏着一地的思念，任这条路风雨起落，可在路的尽头，却有着一所房子，亮着一盏灯，和灯下牵念着我们也被我们牵念着的白头人。</a:t>
            </a:r>
            <a:endParaRPr lang="zh-CN" altLang="en-US" sz="12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0578" y="2321560"/>
            <a:ext cx="492443" cy="2017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爱你就像爱生命</a:t>
            </a:r>
            <a:endParaRPr lang="zh-CN" altLang="en-US" sz="20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67137" y="1885315"/>
            <a:ext cx="1015663" cy="3075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踏着一地的思念，任这条路风雨起落，可在路的尽头，却有着一所房子，亮着一盏灯，和灯下牵念着我们也被我们牵念着的白头人。</a:t>
            </a:r>
            <a:endParaRPr lang="zh-CN" altLang="en-US" sz="12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50"/>
                            </p:stCondLst>
                            <p:childTnLst>
                              <p:par>
                                <p:cTn id="38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50"/>
                            </p:stCondLst>
                            <p:childTnLst>
                              <p:par>
                                <p:cTn id="49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50"/>
                            </p:stCondLst>
                            <p:childTnLst>
                              <p:par>
                                <p:cTn id="60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150"/>
                            </p:stCondLst>
                            <p:childTnLst>
                              <p:par>
                                <p:cTn id="7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6" grpId="0" animBg="1"/>
      <p:bldP spid="6" grpId="1" bldLvl="0" animBg="1"/>
      <p:bldP spid="7" grpId="0" animBg="1"/>
      <p:bldP spid="7" grpId="1" bldLvl="0" animBg="1"/>
      <p:bldP spid="8" grpId="0" animBg="1"/>
      <p:bldP spid="8" grpId="1" bldLvl="0" animBg="1"/>
      <p:bldP spid="9" grpId="0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3041650" y="374650"/>
            <a:ext cx="6108700" cy="6108700"/>
          </a:xfrm>
          <a:prstGeom prst="ellipse">
            <a:avLst/>
          </a:prstGeom>
          <a:solidFill>
            <a:srgbClr val="AB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834411" y="1433592"/>
            <a:ext cx="892413" cy="4337090"/>
            <a:chOff x="5846900" y="802193"/>
            <a:chExt cx="892413" cy="4337090"/>
          </a:xfrm>
        </p:grpSpPr>
        <p:sp>
          <p:nvSpPr>
            <p:cNvPr id="7" name="文本框 6"/>
            <p:cNvSpPr txBox="1"/>
            <p:nvPr/>
          </p:nvSpPr>
          <p:spPr>
            <a:xfrm>
              <a:off x="5846900" y="802193"/>
              <a:ext cx="892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solidFill>
                    <a:srgbClr val="12536E"/>
                  </a:solidFill>
                  <a:latin typeface="南宋书局体" panose="02000000000000000000" charset="-122"/>
                  <a:ea typeface="南宋书局体" panose="02000000000000000000" charset="-122"/>
                </a:rPr>
                <a:t>叁</a:t>
              </a:r>
              <a:endParaRPr lang="zh-CN" altLang="en-US" sz="5400" dirty="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64019" y="1711654"/>
              <a:ext cx="738664" cy="34276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600" spc="600" dirty="0">
                  <a:solidFill>
                    <a:srgbClr val="12536E"/>
                  </a:solidFill>
                  <a:latin typeface="南宋书局体" panose="02000000000000000000" charset="-122"/>
                  <a:ea typeface="南宋书局体" panose="02000000000000000000" charset="-122"/>
                </a:rPr>
                <a:t>输入您的标题</a:t>
              </a:r>
              <a:endParaRPr lang="zh-CN" altLang="en-US" sz="3600" spc="600" dirty="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11222" y="2386190"/>
            <a:ext cx="744819" cy="2873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插画处清新通用模版</a:t>
            </a:r>
            <a:r>
              <a:rPr lang="en-US" altLang="zh-CN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,</a:t>
            </a: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满足你的可爱女人心，满满的少女感。</a:t>
            </a:r>
            <a:endParaRPr lang="zh-CN" altLang="en-US" sz="14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36823" y="1965041"/>
            <a:ext cx="1531138" cy="39878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添加内容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378023" y="2365151"/>
            <a:ext cx="2826510" cy="10150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36823" y="4061584"/>
            <a:ext cx="1531138" cy="39878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添加内容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1378023" y="4461694"/>
            <a:ext cx="2826510" cy="10150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96124" y="1965041"/>
            <a:ext cx="1531138" cy="39878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添加内容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4737324" y="2365151"/>
            <a:ext cx="2826510" cy="10150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96124" y="4061584"/>
            <a:ext cx="1531138" cy="39878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sym typeface="+mn-ea"/>
              </a:rPr>
              <a:t>添加内容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4737324" y="4461694"/>
            <a:ext cx="2826510" cy="10150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73" y="1638300"/>
            <a:ext cx="5207127" cy="398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941868" y="2276325"/>
            <a:ext cx="3409657" cy="1623886"/>
            <a:chOff x="8068446" y="1802019"/>
            <a:chExt cx="3409657" cy="1623886"/>
          </a:xfrm>
        </p:grpSpPr>
        <p:sp>
          <p:nvSpPr>
            <p:cNvPr id="5" name="文本框 45"/>
            <p:cNvSpPr txBox="1">
              <a:spLocks noChangeArrowheads="1"/>
            </p:cNvSpPr>
            <p:nvPr/>
          </p:nvSpPr>
          <p:spPr bwMode="auto">
            <a:xfrm>
              <a:off x="8204111" y="1802019"/>
              <a:ext cx="327399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32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点击</a:t>
              </a:r>
              <a:r>
                <a:rPr lang="zh-CN" altLang="zh-CN" sz="32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添加标题</a:t>
              </a:r>
              <a:endParaRPr lang="zh-CN" altLang="zh-CN" sz="32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  <p:sp>
          <p:nvSpPr>
            <p:cNvPr id="6" name="文本框 49"/>
            <p:cNvSpPr txBox="1">
              <a:spLocks noChangeArrowheads="1"/>
            </p:cNvSpPr>
            <p:nvPr/>
          </p:nvSpPr>
          <p:spPr bwMode="auto">
            <a:xfrm>
              <a:off x="8068446" y="2410819"/>
              <a:ext cx="2932895" cy="1015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2500"/>
                </a:lnSpc>
                <a:buClr>
                  <a:srgbClr val="CC0099"/>
                </a:buClr>
                <a:defRPr/>
              </a:pPr>
              <a:r>
                <a:rPr lang="zh-CN" altLang="en-US" sz="12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12952" y="3461108"/>
            <a:ext cx="3101516" cy="1768732"/>
            <a:chOff x="3740150" y="2656305"/>
            <a:chExt cx="2397576" cy="1768732"/>
          </a:xfrm>
        </p:grpSpPr>
        <p:grpSp>
          <p:nvGrpSpPr>
            <p:cNvPr id="8" name="组合 7"/>
            <p:cNvGrpSpPr/>
            <p:nvPr/>
          </p:nvGrpSpPr>
          <p:grpSpPr>
            <a:xfrm>
              <a:off x="3740150" y="2656305"/>
              <a:ext cx="2397576" cy="696936"/>
              <a:chOff x="3740150" y="2656305"/>
              <a:chExt cx="2397576" cy="69693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3740150" y="2656305"/>
                <a:ext cx="23975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0" cap="none" spc="600" normalizeH="0" baseline="0" noProof="0" dirty="0">
                    <a:ln>
                      <a:noFill/>
                    </a:ln>
                    <a:solidFill>
                      <a:srgbClr val="12536E"/>
                    </a:solidFill>
                    <a:effectLst/>
                    <a:uLnTx/>
                    <a:uFillTx/>
                    <a:latin typeface="站酷小薇LOGO体" panose="02010600010101010101" pitchFamily="2" charset="-122"/>
                    <a:ea typeface="站酷小薇LOGO体" panose="02010600010101010101" pitchFamily="2" charset="-122"/>
                    <a:sym typeface="微软雅黑" panose="020B0503020204020204" pitchFamily="34" charset="-122"/>
                  </a:rPr>
                  <a:t>点击添加标题</a:t>
                </a:r>
                <a:endParaRPr kumimoji="0" lang="zh-CN" altLang="en-US" sz="2800" b="1" i="0" u="none" strike="noStrike" kern="0" cap="none" spc="600" normalizeH="0" baseline="0" noProof="0" dirty="0">
                  <a:ln>
                    <a:noFill/>
                  </a:ln>
                  <a:solidFill>
                    <a:srgbClr val="12536E"/>
                  </a:solidFill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4132681" y="3353241"/>
                <a:ext cx="1562100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9" name="TextBox 14"/>
            <p:cNvSpPr txBox="1"/>
            <p:nvPr/>
          </p:nvSpPr>
          <p:spPr>
            <a:xfrm>
              <a:off x="3823376" y="3409951"/>
              <a:ext cx="2215012" cy="10150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99"/>
                </a:buClr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2536E"/>
                  </a:solidFill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69" y="1712713"/>
            <a:ext cx="4178662" cy="3923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" name="Content Placeholder 9"/>
          <p:cNvSpPr txBox="1"/>
          <p:nvPr/>
        </p:nvSpPr>
        <p:spPr>
          <a:xfrm>
            <a:off x="6809442" y="2432685"/>
            <a:ext cx="3936365" cy="3853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</a:t>
            </a:r>
            <a:endParaRPr lang="zh-CN" altLang="en-US" sz="20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</a:t>
            </a:r>
            <a:endParaRPr lang="zh-CN" altLang="en-US" sz="20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</a:t>
            </a:r>
            <a:endParaRPr lang="zh-CN" altLang="en-US" sz="20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38299" y="1669415"/>
            <a:ext cx="4281487" cy="4281487"/>
          </a:xfrm>
          <a:prstGeom prst="rect">
            <a:avLst/>
          </a:prstGeom>
          <a:effectLst/>
        </p:spPr>
      </p:pic>
      <p:sp>
        <p:nvSpPr>
          <p:cNvPr id="6" name="标题 1"/>
          <p:cNvSpPr txBox="1"/>
          <p:nvPr/>
        </p:nvSpPr>
        <p:spPr>
          <a:xfrm>
            <a:off x="6902451" y="1608455"/>
            <a:ext cx="3651250" cy="8242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输入标题</a:t>
            </a:r>
            <a:endParaRPr lang="zh-CN" altLang="en-US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1424" y="2295594"/>
            <a:ext cx="3186680" cy="3186680"/>
          </a:xfrm>
          <a:prstGeom prst="flowChartConnector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2536" y="2800893"/>
            <a:ext cx="2034603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9529" y="2360116"/>
            <a:ext cx="1652123" cy="369332"/>
          </a:xfrm>
          <a:prstGeom prst="rect">
            <a:avLst/>
          </a:prstGeom>
          <a:solidFill>
            <a:srgbClr val="12536E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2535" y="4743901"/>
            <a:ext cx="2034603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52926" y="4290709"/>
            <a:ext cx="1652123" cy="369332"/>
          </a:xfrm>
          <a:prstGeom prst="rect">
            <a:avLst/>
          </a:prstGeom>
          <a:solidFill>
            <a:srgbClr val="12536E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86728" y="2800892"/>
            <a:ext cx="2034603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62448" y="2360116"/>
            <a:ext cx="1652123" cy="369332"/>
          </a:xfrm>
          <a:prstGeom prst="rect">
            <a:avLst/>
          </a:prstGeom>
          <a:solidFill>
            <a:srgbClr val="12536E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04480" y="4743900"/>
            <a:ext cx="2034603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45845" y="4290709"/>
            <a:ext cx="1652123" cy="369332"/>
          </a:xfrm>
          <a:prstGeom prst="rect">
            <a:avLst/>
          </a:prstGeom>
          <a:solidFill>
            <a:srgbClr val="12536E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47198" y="1981368"/>
            <a:ext cx="3815133" cy="3815133"/>
          </a:xfrm>
          <a:prstGeom prst="ellipse">
            <a:avLst/>
          </a:prstGeom>
          <a:noFill/>
          <a:ln w="12700" cap="flat" cmpd="sng" algn="ctr">
            <a:solidFill>
              <a:srgbClr val="12536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64712" y="2756728"/>
            <a:ext cx="521895" cy="5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8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01</a:t>
            </a:r>
            <a:endParaRPr lang="zh-CN" altLang="en-US" sz="28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64712" y="4669108"/>
            <a:ext cx="521895" cy="5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8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02</a:t>
            </a:r>
            <a:endParaRPr lang="zh-CN" altLang="en-US" sz="28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30398" y="2731328"/>
            <a:ext cx="521895" cy="5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8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01</a:t>
            </a:r>
            <a:endParaRPr lang="zh-CN" altLang="en-US" sz="28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30398" y="4694508"/>
            <a:ext cx="521895" cy="5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8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02</a:t>
            </a:r>
            <a:endParaRPr lang="zh-CN" altLang="en-US" sz="28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2197100"/>
            <a:ext cx="12192000" cy="3225800"/>
          </a:xfrm>
          <a:prstGeom prst="rect">
            <a:avLst/>
          </a:prstGeom>
          <a:solidFill>
            <a:srgbClr val="ABD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solidFill>
                <a:schemeClr val="tx1"/>
              </a:solidFill>
              <a:latin typeface="义启书院体" panose="02010601030101010101" charset="-128"/>
              <a:ea typeface="义启书院体" panose="02010601030101010101" charset="-128"/>
            </a:endParaRPr>
          </a:p>
        </p:txBody>
      </p:sp>
      <p:sp>
        <p:nvSpPr>
          <p:cNvPr id="8" name="文本框 17"/>
          <p:cNvSpPr txBox="1"/>
          <p:nvPr/>
        </p:nvSpPr>
        <p:spPr>
          <a:xfrm>
            <a:off x="1154102" y="2437592"/>
            <a:ext cx="799625" cy="2123658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dirty="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rPr>
              <a:t>目录</a:t>
            </a:r>
            <a:endParaRPr lang="zh-CN" altLang="en-US" sz="6600" dirty="0">
              <a:solidFill>
                <a:srgbClr val="12536E"/>
              </a:solidFill>
              <a:latin typeface="南宋书局体" panose="02000000000000000000" charset="-122"/>
              <a:ea typeface="南宋书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0469" y="2564981"/>
            <a:ext cx="2646877" cy="46166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复制您的标题到此</a:t>
            </a:r>
            <a:endParaRPr lang="zh-CN" altLang="en-US" sz="24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80469" y="2989891"/>
            <a:ext cx="2857902" cy="2308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print the presentation and make it into a film</a:t>
            </a:r>
            <a:endParaRPr lang="en-US" altLang="zh-CN" sz="9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80469" y="3868108"/>
            <a:ext cx="2646877" cy="46166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复制您的标题到此</a:t>
            </a:r>
            <a:endParaRPr lang="zh-CN" altLang="en-US" sz="24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80469" y="4293018"/>
            <a:ext cx="2857902" cy="2308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print the presentation and make it into a film</a:t>
            </a:r>
            <a:endParaRPr lang="en-US" altLang="zh-CN" sz="9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30722" y="2564981"/>
            <a:ext cx="2646877" cy="46166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复制您的标题到此</a:t>
            </a:r>
            <a:endParaRPr lang="zh-CN" altLang="en-US" sz="24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30722" y="2989891"/>
            <a:ext cx="2857902" cy="2308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print the presentation and make it into a film</a:t>
            </a:r>
            <a:endParaRPr lang="en-US" altLang="zh-CN" sz="9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30722" y="3868109"/>
            <a:ext cx="2646877" cy="46166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复制您的标题到此</a:t>
            </a:r>
            <a:endParaRPr lang="zh-CN" altLang="en-US" sz="24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30722" y="4293019"/>
            <a:ext cx="2857902" cy="2308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9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print the presentation and make it into a film</a:t>
            </a:r>
            <a:endParaRPr lang="en-US" altLang="zh-CN" sz="9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3041650" y="374650"/>
            <a:ext cx="6108700" cy="6108700"/>
          </a:xfrm>
          <a:prstGeom prst="ellipse">
            <a:avLst/>
          </a:prstGeom>
          <a:solidFill>
            <a:srgbClr val="AB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834411" y="1433592"/>
            <a:ext cx="892413" cy="4337090"/>
            <a:chOff x="5846900" y="802193"/>
            <a:chExt cx="892413" cy="4337090"/>
          </a:xfrm>
        </p:grpSpPr>
        <p:sp>
          <p:nvSpPr>
            <p:cNvPr id="7" name="文本框 6"/>
            <p:cNvSpPr txBox="1"/>
            <p:nvPr/>
          </p:nvSpPr>
          <p:spPr>
            <a:xfrm>
              <a:off x="5846900" y="802193"/>
              <a:ext cx="892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solidFill>
                    <a:srgbClr val="12536E"/>
                  </a:solidFill>
                  <a:latin typeface="南宋书局体" panose="02000000000000000000" charset="-122"/>
                  <a:ea typeface="南宋书局体" panose="02000000000000000000" charset="-122"/>
                </a:rPr>
                <a:t>肆</a:t>
              </a:r>
              <a:endParaRPr lang="zh-CN" altLang="en-US" sz="5400" dirty="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64019" y="1711654"/>
              <a:ext cx="738664" cy="34276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600" spc="600" dirty="0">
                  <a:solidFill>
                    <a:srgbClr val="12536E"/>
                  </a:solidFill>
                  <a:latin typeface="南宋书局体" panose="02000000000000000000" charset="-122"/>
                  <a:ea typeface="南宋书局体" panose="02000000000000000000" charset="-122"/>
                </a:rPr>
                <a:t>输入您的标题</a:t>
              </a:r>
              <a:endParaRPr lang="zh-CN" altLang="en-US" sz="3600" spc="600" dirty="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11222" y="2386190"/>
            <a:ext cx="744819" cy="2873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插画处清新通用模版</a:t>
            </a:r>
            <a:r>
              <a:rPr lang="en-US" altLang="zh-CN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,</a:t>
            </a: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满足你的可爱女人心，满满的少女感。</a:t>
            </a:r>
            <a:endParaRPr lang="zh-CN" altLang="en-US" sz="14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47162" y="1855610"/>
            <a:ext cx="4387507" cy="3846808"/>
            <a:chOff x="6648775" y="1844262"/>
            <a:chExt cx="4387507" cy="3846808"/>
          </a:xfrm>
        </p:grpSpPr>
        <p:pic>
          <p:nvPicPr>
            <p:cNvPr id="5" name="Picture 26" descr="iMac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775" y="1844262"/>
              <a:ext cx="4387507" cy="3846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ïśľíďé"/>
            <p:cNvSpPr/>
            <p:nvPr/>
          </p:nvSpPr>
          <p:spPr>
            <a:xfrm flipH="1">
              <a:off x="7283038" y="2401907"/>
              <a:ext cx="3167248" cy="1811725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1535707" y="2126406"/>
            <a:ext cx="664917" cy="665090"/>
          </a:xfrm>
          <a:prstGeom prst="ellipse">
            <a:avLst/>
          </a:prstGeom>
          <a:solidFill>
            <a:srgbClr val="1253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01</a:t>
            </a:r>
            <a:endParaRPr kumimoji="0" lang="x-none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8" name="Oval 8"/>
          <p:cNvSpPr/>
          <p:nvPr/>
        </p:nvSpPr>
        <p:spPr>
          <a:xfrm>
            <a:off x="1535707" y="3296618"/>
            <a:ext cx="664917" cy="665090"/>
          </a:xfrm>
          <a:prstGeom prst="ellipse">
            <a:avLst/>
          </a:prstGeom>
          <a:solidFill>
            <a:srgbClr val="1253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02</a:t>
            </a:r>
            <a:endParaRPr kumimoji="0" lang="x-none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9" name="Oval 10"/>
          <p:cNvSpPr/>
          <p:nvPr/>
        </p:nvSpPr>
        <p:spPr>
          <a:xfrm>
            <a:off x="1535707" y="4466830"/>
            <a:ext cx="664917" cy="665090"/>
          </a:xfrm>
          <a:prstGeom prst="ellipse">
            <a:avLst/>
          </a:prstGeom>
          <a:solidFill>
            <a:srgbClr val="1253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03</a:t>
            </a:r>
            <a:endParaRPr kumimoji="0" lang="x-none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14470" y="2206157"/>
            <a:ext cx="3973021" cy="61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en-US" altLang="zh-CN" sz="12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14470" y="3354095"/>
            <a:ext cx="3973021" cy="61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en-US" altLang="zh-CN" sz="12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91697" y="4557596"/>
            <a:ext cx="3973021" cy="61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en-US" altLang="zh-CN" sz="12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71599" y="2542761"/>
            <a:ext cx="2936488" cy="2936488"/>
          </a:xfrm>
          <a:prstGeom prst="ellipse">
            <a:avLst/>
          </a:prstGeom>
          <a:solidFill>
            <a:srgbClr val="12536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 descr="图片包含 服装&#10;&#10;自动生成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66" y="1866816"/>
            <a:ext cx="2397439" cy="39035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34355" y="2429487"/>
            <a:ext cx="3204854" cy="47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41086" y="2105380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79028" y="2246684"/>
            <a:ext cx="639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3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01</a:t>
            </a:r>
            <a:endParaRPr lang="zh-CN" altLang="en-US" sz="32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34355" y="3811444"/>
            <a:ext cx="3204854" cy="47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41086" y="3487337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680" y="3566332"/>
            <a:ext cx="639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3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02</a:t>
            </a:r>
            <a:endParaRPr lang="zh-CN" altLang="en-US" sz="32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4355" y="5244200"/>
            <a:ext cx="3204854" cy="47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41086" y="4920093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23681" y="5000042"/>
            <a:ext cx="62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3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03</a:t>
            </a:r>
            <a:endParaRPr lang="zh-CN" altLang="en-US" sz="32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456641" y="1539792"/>
            <a:ext cx="927871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  <a:alpha val="30000"/>
              </a:sysClr>
            </a:solidFill>
            <a:prstDash val="solid"/>
            <a:miter lim="800000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6423680" y="3238500"/>
            <a:ext cx="3361983" cy="0"/>
          </a:xfrm>
          <a:prstGeom prst="line">
            <a:avLst/>
          </a:prstGeom>
          <a:noFill/>
          <a:ln w="6350" cap="flat" cmpd="sng" algn="ctr">
            <a:solidFill>
              <a:srgbClr val="12536E"/>
            </a:solidFill>
            <a:prstDash val="solid"/>
            <a:miter lim="800000"/>
          </a:ln>
          <a:effectLst/>
        </p:spPr>
      </p:cxnSp>
      <p:cxnSp>
        <p:nvCxnSpPr>
          <p:cNvPr id="17" name="直接连接符 16"/>
          <p:cNvCxnSpPr/>
          <p:nvPr/>
        </p:nvCxnSpPr>
        <p:spPr>
          <a:xfrm>
            <a:off x="6423680" y="4648200"/>
            <a:ext cx="3361983" cy="0"/>
          </a:xfrm>
          <a:prstGeom prst="line">
            <a:avLst/>
          </a:prstGeom>
          <a:noFill/>
          <a:ln w="6350" cap="flat" cmpd="sng" algn="ctr">
            <a:solidFill>
              <a:srgbClr val="12536E"/>
            </a:solidFill>
            <a:prstDash val="solid"/>
            <a:miter lim="800000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19834" y="3457303"/>
            <a:ext cx="9402537" cy="228517"/>
            <a:chOff x="1419834" y="3457303"/>
            <a:chExt cx="9402537" cy="228517"/>
          </a:xfrm>
          <a:solidFill>
            <a:srgbClr val="9BCE93"/>
          </a:solidFill>
        </p:grpSpPr>
        <p:sp>
          <p:nvSpPr>
            <p:cNvPr id="5" name="燕尾形箭头 2"/>
            <p:cNvSpPr>
              <a:spLocks noChangeArrowheads="1"/>
            </p:cNvSpPr>
            <p:nvPr/>
          </p:nvSpPr>
          <p:spPr bwMode="auto">
            <a:xfrm>
              <a:off x="1419834" y="3457303"/>
              <a:ext cx="9402537" cy="228517"/>
            </a:xfrm>
            <a:prstGeom prst="notchedRightArrow">
              <a:avLst>
                <a:gd name="adj1" fmla="val 50000"/>
                <a:gd name="adj2" fmla="val 49908"/>
              </a:avLst>
            </a:prstGeom>
            <a:solidFill>
              <a:srgbClr val="12536E"/>
            </a:solidFill>
            <a:ln>
              <a:solidFill>
                <a:srgbClr val="12536E"/>
              </a:solidFill>
            </a:ln>
            <a:effectLst/>
          </p:spPr>
          <p:txBody>
            <a:bodyPr lIns="91394" tIns="45698" rIns="91394" bIns="4569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600" kern="0">
                <a:solidFill>
                  <a:prstClr val="black">
                    <a:lumMod val="95000"/>
                    <a:lumOff val="5000"/>
                  </a:prst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endParaRPr>
            </a:p>
          </p:txBody>
        </p:sp>
        <p:sp>
          <p:nvSpPr>
            <p:cNvPr id="6" name="椭圆 8"/>
            <p:cNvSpPr>
              <a:spLocks noChangeArrowheads="1"/>
            </p:cNvSpPr>
            <p:nvPr/>
          </p:nvSpPr>
          <p:spPr bwMode="auto">
            <a:xfrm>
              <a:off x="4760320" y="3487455"/>
              <a:ext cx="166626" cy="166627"/>
            </a:xfrm>
            <a:prstGeom prst="ellipse">
              <a:avLst/>
            </a:prstGeom>
            <a:solidFill>
              <a:srgbClr val="12536E"/>
            </a:solidFill>
            <a:ln>
              <a:noFill/>
            </a:ln>
            <a:effectLst/>
          </p:spPr>
          <p:txBody>
            <a:bodyPr lIns="91394" tIns="45698" rIns="91394" bIns="4569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600" kern="0">
                <a:solidFill>
                  <a:prstClr val="black">
                    <a:lumMod val="95000"/>
                    <a:lumOff val="5000"/>
                  </a:prst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endParaRPr>
            </a:p>
          </p:txBody>
        </p:sp>
        <p:sp>
          <p:nvSpPr>
            <p:cNvPr id="7" name="椭圆 9"/>
            <p:cNvSpPr>
              <a:spLocks noChangeArrowheads="1"/>
            </p:cNvSpPr>
            <p:nvPr/>
          </p:nvSpPr>
          <p:spPr bwMode="auto">
            <a:xfrm>
              <a:off x="7254967" y="3487455"/>
              <a:ext cx="166626" cy="166627"/>
            </a:xfrm>
            <a:prstGeom prst="ellipse">
              <a:avLst/>
            </a:prstGeom>
            <a:solidFill>
              <a:srgbClr val="12536E"/>
            </a:solidFill>
            <a:ln>
              <a:noFill/>
            </a:ln>
            <a:effectLst/>
          </p:spPr>
          <p:txBody>
            <a:bodyPr lIns="91394" tIns="45698" rIns="91394" bIns="4569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600" kern="0">
                <a:solidFill>
                  <a:prstClr val="black">
                    <a:lumMod val="95000"/>
                    <a:lumOff val="5000"/>
                  </a:prst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endParaRPr>
            </a:p>
          </p:txBody>
        </p:sp>
        <p:sp>
          <p:nvSpPr>
            <p:cNvPr id="8" name="椭圆 10"/>
            <p:cNvSpPr>
              <a:spLocks noChangeArrowheads="1"/>
            </p:cNvSpPr>
            <p:nvPr/>
          </p:nvSpPr>
          <p:spPr bwMode="auto">
            <a:xfrm>
              <a:off x="9733745" y="3487455"/>
              <a:ext cx="166626" cy="166627"/>
            </a:xfrm>
            <a:prstGeom prst="ellipse">
              <a:avLst/>
            </a:prstGeom>
            <a:solidFill>
              <a:srgbClr val="12536E"/>
            </a:solidFill>
            <a:ln>
              <a:noFill/>
            </a:ln>
            <a:effectLst/>
          </p:spPr>
          <p:txBody>
            <a:bodyPr lIns="91394" tIns="45698" rIns="91394" bIns="4569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600" kern="0">
                <a:solidFill>
                  <a:prstClr val="black">
                    <a:lumMod val="95000"/>
                    <a:lumOff val="5000"/>
                  </a:prst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endParaRPr>
            </a:p>
          </p:txBody>
        </p:sp>
        <p:sp>
          <p:nvSpPr>
            <p:cNvPr id="9" name="椭圆 11"/>
            <p:cNvSpPr>
              <a:spLocks noChangeArrowheads="1"/>
            </p:cNvSpPr>
            <p:nvPr/>
          </p:nvSpPr>
          <p:spPr bwMode="auto">
            <a:xfrm>
              <a:off x="2279946" y="3487455"/>
              <a:ext cx="166627" cy="166627"/>
            </a:xfrm>
            <a:prstGeom prst="ellipse">
              <a:avLst/>
            </a:prstGeom>
            <a:solidFill>
              <a:srgbClr val="12536E"/>
            </a:solidFill>
            <a:ln>
              <a:noFill/>
            </a:ln>
            <a:effectLst/>
          </p:spPr>
          <p:txBody>
            <a:bodyPr lIns="91394" tIns="45698" rIns="91394" bIns="4569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600" kern="0">
                <a:solidFill>
                  <a:prstClr val="black">
                    <a:lumMod val="95000"/>
                    <a:lumOff val="5000"/>
                  </a:prst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endParaRPr>
            </a:p>
          </p:txBody>
        </p: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724369" y="3982581"/>
            <a:ext cx="1216907" cy="40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4" tIns="45698" rIns="91394" bIns="456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defRPr/>
            </a:pPr>
            <a:r>
              <a:rPr lang="zh-CN" altLang="en-US" sz="20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rPr>
              <a:t>添加标题</a:t>
            </a:r>
            <a:endParaRPr lang="en-US" altLang="zh-CN" sz="20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FZKai-Z03S" panose="03000509000000000000" pitchFamily="65" charset="-122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181100" y="4371379"/>
            <a:ext cx="2303423" cy="83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4" tIns="45698" rIns="91394" bIns="456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200">
              <a:lnSpc>
                <a:spcPts val="2000"/>
              </a:lnSpc>
              <a:defRPr/>
            </a:pPr>
            <a:r>
              <a:rPr lang="zh-CN" altLang="en-US" sz="11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rPr>
              <a:t>请在此处添加具体内容，文字尽量言简意赅，简单说明即可，不必过于繁琐，注意版面美观度。</a:t>
            </a:r>
            <a:endParaRPr lang="zh-CN" altLang="en-US" sz="11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FZKai-Z03S" panose="03000509000000000000" pitchFamily="65" charset="-122"/>
            </a:endParaRPr>
          </a:p>
        </p:txBody>
      </p:sp>
      <p:sp>
        <p:nvSpPr>
          <p:cNvPr id="12" name="矩形 45"/>
          <p:cNvSpPr>
            <a:spLocks noChangeArrowheads="1"/>
          </p:cNvSpPr>
          <p:nvPr/>
        </p:nvSpPr>
        <p:spPr bwMode="auto">
          <a:xfrm>
            <a:off x="4208204" y="3982581"/>
            <a:ext cx="1216908" cy="40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4" tIns="45698" rIns="91394" bIns="456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defRPr/>
            </a:pPr>
            <a:r>
              <a:rPr lang="zh-CN" altLang="en-US" sz="20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rPr>
              <a:t>添加标题</a:t>
            </a:r>
            <a:endParaRPr lang="en-US" altLang="zh-CN" sz="20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FZKai-Z03S" panose="03000509000000000000" pitchFamily="65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722829" y="4371376"/>
            <a:ext cx="2338762" cy="83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4" tIns="45698" rIns="91394" bIns="456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200">
              <a:lnSpc>
                <a:spcPts val="2000"/>
              </a:lnSpc>
              <a:defRPr/>
            </a:pPr>
            <a:r>
              <a:rPr lang="zh-CN" altLang="en-US" sz="11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rPr>
              <a:t>请在此处添加具体内容，文字尽量言简意赅，简单说明即可，不必过于繁琐，注意版面美观度。</a:t>
            </a:r>
            <a:endParaRPr lang="zh-CN" altLang="en-US" sz="11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FZKai-Z03S" panose="03000509000000000000" pitchFamily="65" charset="-122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6733003" y="3982581"/>
            <a:ext cx="1216908" cy="40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4" tIns="45698" rIns="91394" bIns="456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defRPr/>
            </a:pPr>
            <a:r>
              <a:rPr lang="zh-CN" altLang="en-US" sz="20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rPr>
              <a:t>添加标题</a:t>
            </a:r>
            <a:endParaRPr lang="en-US" altLang="zh-CN" sz="20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FZKai-Z03S" panose="03000509000000000000" pitchFamily="65" charset="-122"/>
            </a:endParaRP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6232822" y="4371379"/>
            <a:ext cx="2294595" cy="83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4" tIns="45698" rIns="91394" bIns="456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200">
              <a:lnSpc>
                <a:spcPts val="2000"/>
              </a:lnSpc>
              <a:defRPr/>
            </a:pPr>
            <a:r>
              <a:rPr lang="zh-CN" altLang="en-US" sz="11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rPr>
              <a:t>请在此处添加具体内容，文字尽量言简意赅，简单说明即可，不必过于繁琐，注意版面美观度。</a:t>
            </a:r>
            <a:endParaRPr lang="zh-CN" altLang="en-US" sz="11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FZKai-Z03S" panose="03000509000000000000" pitchFamily="65" charset="-122"/>
            </a:endParaRPr>
          </a:p>
        </p:txBody>
      </p:sp>
      <p:sp>
        <p:nvSpPr>
          <p:cNvPr id="16" name="矩形 49"/>
          <p:cNvSpPr>
            <a:spLocks noChangeArrowheads="1"/>
          </p:cNvSpPr>
          <p:nvPr/>
        </p:nvSpPr>
        <p:spPr bwMode="auto">
          <a:xfrm>
            <a:off x="9307721" y="3982581"/>
            <a:ext cx="1216908" cy="40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4" tIns="45698" rIns="91394" bIns="456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defRPr/>
            </a:pPr>
            <a:r>
              <a:rPr lang="zh-CN" altLang="en-US" sz="20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rPr>
              <a:t>添加标题</a:t>
            </a:r>
            <a:endParaRPr lang="en-US" altLang="zh-CN" sz="20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FZKai-Z03S" panose="03000509000000000000" pitchFamily="65" charset="-122"/>
            </a:endParaRP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8765715" y="4371379"/>
            <a:ext cx="2300909" cy="83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4" tIns="45698" rIns="91394" bIns="456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9200">
              <a:lnSpc>
                <a:spcPts val="2000"/>
              </a:lnSpc>
              <a:defRPr/>
            </a:pPr>
            <a:r>
              <a:rPr lang="zh-CN" altLang="en-US" sz="11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sym typeface="FZKai-Z03S" panose="03000509000000000000" pitchFamily="65" charset="-122"/>
              </a:rPr>
              <a:t>请在此处添加具体内容，文字尽量言简意赅，简单说明即可，不必过于繁琐，注意版面美观度。</a:t>
            </a:r>
            <a:endParaRPr lang="zh-CN" altLang="en-US" sz="11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sym typeface="FZKai-Z03S" panose="03000509000000000000" pitchFamily="65" charset="-122"/>
            </a:endParaRP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99" y="1928962"/>
            <a:ext cx="1604157" cy="15584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形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68" y="1944038"/>
            <a:ext cx="1604157" cy="15584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形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88" y="1897224"/>
            <a:ext cx="1604157" cy="15584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图形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35" y="1951576"/>
            <a:ext cx="1604157" cy="15584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82815" y="2067546"/>
            <a:ext cx="2743200" cy="3650263"/>
          </a:xfrm>
          <a:prstGeom prst="rect">
            <a:avLst/>
          </a:prstGeom>
          <a:noFill/>
          <a:ln w="12700" cap="flat" cmpd="sng" algn="ctr">
            <a:solidFill>
              <a:srgbClr val="12536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04806"/>
            <a:ext cx="2336799" cy="32565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83369" y="2703166"/>
            <a:ext cx="3204854" cy="47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0100" y="2379059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83369" y="3894623"/>
            <a:ext cx="3204854" cy="47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90100" y="3570516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3369" y="5086079"/>
            <a:ext cx="3204854" cy="47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90100" y="4761972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50247" y="2703166"/>
            <a:ext cx="3204854" cy="47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56978" y="2379059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50247" y="3894623"/>
            <a:ext cx="3204854" cy="47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56978" y="3570516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50247" y="5086079"/>
            <a:ext cx="3204854" cy="47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小单纯体" panose="02010601030101010101" pitchFamily="2" charset="-122"/>
                <a:ea typeface="小单纯体" panose="02010601030101010101" pitchFamily="2" charset="-122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</a:rPr>
              <a:t>点击输入文本内容，点击输入文本内容，点击输入文本内容，点击输入文本内容。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56978" y="4761972"/>
            <a:ext cx="20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输入文本内容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016803" y="-1"/>
            <a:ext cx="1593280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0800000">
            <a:off x="10766488" y="-1"/>
            <a:ext cx="1593280" cy="68580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091714" y="0"/>
            <a:ext cx="3193143" cy="6858000"/>
          </a:xfrm>
          <a:prstGeom prst="rect">
            <a:avLst/>
          </a:prstGeom>
          <a:solidFill>
            <a:srgbClr val="ABD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义启书院体" panose="02010601030101010101" charset="-128"/>
              <a:ea typeface="义启书院体" panose="02010601030101010101" charset="-128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15782" y="2690100"/>
            <a:ext cx="1107996" cy="16728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300" normalizeH="0" baseline="0" noProof="0">
                <a:ln>
                  <a:noFill/>
                </a:ln>
                <a:solidFill>
                  <a:srgbClr val="12536E"/>
                </a:solidFill>
                <a:effectLst/>
                <a:uLnTx/>
                <a:uFillTx/>
                <a:latin typeface="南宋书局体" panose="02000000000000000000" charset="-122"/>
                <a:ea typeface="南宋书局体" panose="02000000000000000000" charset="-122"/>
                <a:cs typeface="+mn-cs"/>
              </a:rPr>
              <a:t>谢谢</a:t>
            </a:r>
            <a:endParaRPr kumimoji="0" lang="zh-CN" altLang="en-US" sz="6000" b="0" i="0" u="none" strike="noStrike" kern="1200" cap="none" spc="300" normalizeH="0" baseline="0" noProof="0" dirty="0">
              <a:ln>
                <a:noFill/>
              </a:ln>
              <a:solidFill>
                <a:srgbClr val="12536E"/>
              </a:solidFill>
              <a:effectLst/>
              <a:uLnTx/>
              <a:uFillTx/>
              <a:latin typeface="南宋书局体" panose="02000000000000000000" charset="-122"/>
              <a:ea typeface="南宋书局体" panose="02000000000000000000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227872" y="1120896"/>
            <a:ext cx="800219" cy="51061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经典行书简" panose="02010609010101010101" pitchFamily="49" charset="-122"/>
              </a:rPr>
              <a:t>插画处清新通用模版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站酷小薇LOGO体" panose="02010600010101010101" pitchFamily="2" charset="-122"/>
              <a:ea typeface="站酷小薇LOGO体" panose="02010600010101010101" pitchFamily="2" charset="-122"/>
              <a:cs typeface="经典行书简" panose="0201060901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563872" y="2477871"/>
            <a:ext cx="830997" cy="39630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White space is an advanced method of design. It is a blank space. It is the most common in minimalist design. Keeping 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white space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3041650" y="374650"/>
            <a:ext cx="6108700" cy="6108700"/>
          </a:xfrm>
          <a:prstGeom prst="ellipse">
            <a:avLst/>
          </a:prstGeom>
          <a:solidFill>
            <a:srgbClr val="AB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834411" y="1433592"/>
            <a:ext cx="892413" cy="4337090"/>
            <a:chOff x="5846900" y="802193"/>
            <a:chExt cx="892413" cy="4337090"/>
          </a:xfrm>
        </p:grpSpPr>
        <p:sp>
          <p:nvSpPr>
            <p:cNvPr id="7" name="文本框 6"/>
            <p:cNvSpPr txBox="1"/>
            <p:nvPr/>
          </p:nvSpPr>
          <p:spPr>
            <a:xfrm>
              <a:off x="5846900" y="802193"/>
              <a:ext cx="892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solidFill>
                    <a:srgbClr val="12536E"/>
                  </a:solidFill>
                  <a:latin typeface="南宋书局体" panose="02000000000000000000" charset="-122"/>
                  <a:ea typeface="南宋书局体" panose="02000000000000000000" charset="-122"/>
                </a:rPr>
                <a:t>壹</a:t>
              </a:r>
              <a:endParaRPr lang="zh-CN" altLang="en-US" sz="5400" dirty="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64019" y="1711654"/>
              <a:ext cx="738664" cy="34276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600" spc="600" dirty="0">
                  <a:solidFill>
                    <a:srgbClr val="12536E"/>
                  </a:solidFill>
                  <a:latin typeface="南宋书局体" panose="02000000000000000000" charset="-122"/>
                  <a:ea typeface="南宋书局体" panose="02000000000000000000" charset="-122"/>
                </a:rPr>
                <a:t>输入您的标题</a:t>
              </a:r>
              <a:endParaRPr lang="zh-CN" altLang="en-US" sz="3600" spc="600" dirty="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11222" y="2386190"/>
            <a:ext cx="744819" cy="2873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插画处清新通用模版</a:t>
            </a:r>
            <a:r>
              <a:rPr lang="en-US" altLang="zh-CN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,</a:t>
            </a: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满足你的可爱女人心，满满的少女感。</a:t>
            </a:r>
            <a:endParaRPr lang="zh-CN" altLang="en-US" sz="14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9725" y="245745"/>
            <a:ext cx="11677650" cy="6405880"/>
            <a:chOff x="535" y="387"/>
            <a:chExt cx="18390" cy="10088"/>
          </a:xfrm>
        </p:grpSpPr>
        <p:grpSp>
          <p:nvGrpSpPr>
            <p:cNvPr id="6" name="PA_组合 139"/>
            <p:cNvGrpSpPr/>
            <p:nvPr/>
          </p:nvGrpSpPr>
          <p:grpSpPr>
            <a:xfrm rot="5400000" flipV="1">
              <a:off x="-4083" y="5341"/>
              <a:ext cx="10026" cy="120"/>
              <a:chOff x="12700" y="-1"/>
              <a:chExt cx="1395068" cy="386881"/>
            </a:xfrm>
          </p:grpSpPr>
          <p:sp>
            <p:nvSpPr>
              <p:cNvPr id="16" name="chenying0907 135"/>
              <p:cNvSpPr/>
              <p:nvPr/>
            </p:nvSpPr>
            <p:spPr>
              <a:xfrm>
                <a:off x="1370973" y="484"/>
                <a:ext cx="36029" cy="32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919" h="14783" extrusionOk="0">
                    <a:moveTo>
                      <a:pt x="14668" y="9624"/>
                    </a:moveTo>
                    <a:cubicBezTo>
                      <a:pt x="13296" y="16702"/>
                      <a:pt x="3141" y="16108"/>
                      <a:pt x="711" y="10207"/>
                    </a:cubicBezTo>
                    <a:cubicBezTo>
                      <a:pt x="-4134" y="-1569"/>
                      <a:pt x="17466" y="-4898"/>
                      <a:pt x="14668" y="9624"/>
                    </a:cubicBezTo>
                    <a:close/>
                  </a:path>
                </a:pathLst>
              </a:custGeom>
              <a:noFill/>
              <a:ln w="50800" cap="flat">
                <a:solidFill>
                  <a:srgbClr val="636464"/>
                </a:solidFill>
                <a:prstDash val="dashDot"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chenying0907 136"/>
              <p:cNvSpPr/>
              <p:nvPr/>
            </p:nvSpPr>
            <p:spPr>
              <a:xfrm>
                <a:off x="12906" y="9715"/>
                <a:ext cx="1351578" cy="372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912" extrusionOk="0">
                    <a:moveTo>
                      <a:pt x="0" y="11488"/>
                    </a:moveTo>
                    <a:cubicBezTo>
                      <a:pt x="487" y="15274"/>
                      <a:pt x="2411" y="21290"/>
                      <a:pt x="3846" y="19628"/>
                    </a:cubicBezTo>
                    <a:cubicBezTo>
                      <a:pt x="4495" y="18877"/>
                      <a:pt x="4749" y="16868"/>
                      <a:pt x="5017" y="14957"/>
                    </a:cubicBezTo>
                    <a:cubicBezTo>
                      <a:pt x="5420" y="12072"/>
                      <a:pt x="5921" y="7692"/>
                      <a:pt x="6882" y="6380"/>
                    </a:cubicBezTo>
                    <a:cubicBezTo>
                      <a:pt x="7909" y="4976"/>
                      <a:pt x="8909" y="7635"/>
                      <a:pt x="9446" y="10215"/>
                    </a:cubicBezTo>
                    <a:cubicBezTo>
                      <a:pt x="10035" y="13042"/>
                      <a:pt x="10932" y="15637"/>
                      <a:pt x="12033" y="14691"/>
                    </a:cubicBezTo>
                    <a:cubicBezTo>
                      <a:pt x="13984" y="13011"/>
                      <a:pt x="12576" y="4396"/>
                      <a:pt x="14172" y="1656"/>
                    </a:cubicBezTo>
                    <a:cubicBezTo>
                      <a:pt x="14906" y="396"/>
                      <a:pt x="15577" y="1880"/>
                      <a:pt x="16102" y="3544"/>
                    </a:cubicBezTo>
                    <a:cubicBezTo>
                      <a:pt x="16745" y="5586"/>
                      <a:pt x="17079" y="7207"/>
                      <a:pt x="18030" y="7490"/>
                    </a:cubicBezTo>
                    <a:cubicBezTo>
                      <a:pt x="18588" y="7656"/>
                      <a:pt x="19101" y="6897"/>
                      <a:pt x="19447" y="5427"/>
                    </a:cubicBezTo>
                    <a:cubicBezTo>
                      <a:pt x="19755" y="4117"/>
                      <a:pt x="19782" y="1393"/>
                      <a:pt x="20208" y="457"/>
                    </a:cubicBezTo>
                    <a:cubicBezTo>
                      <a:pt x="20555" y="-310"/>
                      <a:pt x="21224" y="60"/>
                      <a:pt x="21600" y="337"/>
                    </a:cubicBezTo>
                  </a:path>
                </a:pathLst>
              </a:custGeom>
              <a:noFill/>
              <a:ln w="50800" cap="flat">
                <a:solidFill>
                  <a:srgbClr val="636464"/>
                </a:solidFill>
                <a:prstDash val="dashDot"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" name="PA_组合 139"/>
            <p:cNvGrpSpPr/>
            <p:nvPr/>
          </p:nvGrpSpPr>
          <p:grpSpPr>
            <a:xfrm rot="5400000" flipV="1">
              <a:off x="13482" y="5371"/>
              <a:ext cx="10088" cy="120"/>
              <a:chOff x="12700" y="-1"/>
              <a:chExt cx="1395068" cy="386881"/>
            </a:xfrm>
          </p:grpSpPr>
          <p:sp>
            <p:nvSpPr>
              <p:cNvPr id="14" name="chenying0907 135"/>
              <p:cNvSpPr/>
              <p:nvPr/>
            </p:nvSpPr>
            <p:spPr>
              <a:xfrm>
                <a:off x="1370973" y="484"/>
                <a:ext cx="36029" cy="32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919" h="14783" extrusionOk="0">
                    <a:moveTo>
                      <a:pt x="14668" y="9624"/>
                    </a:moveTo>
                    <a:cubicBezTo>
                      <a:pt x="13296" y="16702"/>
                      <a:pt x="3141" y="16108"/>
                      <a:pt x="711" y="10207"/>
                    </a:cubicBezTo>
                    <a:cubicBezTo>
                      <a:pt x="-4134" y="-1569"/>
                      <a:pt x="17466" y="-4898"/>
                      <a:pt x="14668" y="9624"/>
                    </a:cubicBezTo>
                    <a:close/>
                  </a:path>
                </a:pathLst>
              </a:custGeom>
              <a:noFill/>
              <a:ln w="50800" cap="flat">
                <a:solidFill>
                  <a:srgbClr val="636464"/>
                </a:solidFill>
                <a:prstDash val="dashDot"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chenying0907 136"/>
              <p:cNvSpPr/>
              <p:nvPr/>
            </p:nvSpPr>
            <p:spPr>
              <a:xfrm>
                <a:off x="12906" y="9715"/>
                <a:ext cx="1351578" cy="372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912" extrusionOk="0">
                    <a:moveTo>
                      <a:pt x="0" y="11488"/>
                    </a:moveTo>
                    <a:cubicBezTo>
                      <a:pt x="487" y="15274"/>
                      <a:pt x="2411" y="21290"/>
                      <a:pt x="3846" y="19628"/>
                    </a:cubicBezTo>
                    <a:cubicBezTo>
                      <a:pt x="4495" y="18877"/>
                      <a:pt x="4749" y="16868"/>
                      <a:pt x="5017" y="14957"/>
                    </a:cubicBezTo>
                    <a:cubicBezTo>
                      <a:pt x="5420" y="12072"/>
                      <a:pt x="5921" y="7692"/>
                      <a:pt x="6882" y="6380"/>
                    </a:cubicBezTo>
                    <a:cubicBezTo>
                      <a:pt x="7909" y="4976"/>
                      <a:pt x="8909" y="7635"/>
                      <a:pt x="9446" y="10215"/>
                    </a:cubicBezTo>
                    <a:cubicBezTo>
                      <a:pt x="10035" y="13042"/>
                      <a:pt x="10932" y="15637"/>
                      <a:pt x="12033" y="14691"/>
                    </a:cubicBezTo>
                    <a:cubicBezTo>
                      <a:pt x="13984" y="13011"/>
                      <a:pt x="12576" y="4396"/>
                      <a:pt x="14172" y="1656"/>
                    </a:cubicBezTo>
                    <a:cubicBezTo>
                      <a:pt x="14906" y="396"/>
                      <a:pt x="15577" y="1880"/>
                      <a:pt x="16102" y="3544"/>
                    </a:cubicBezTo>
                    <a:cubicBezTo>
                      <a:pt x="16745" y="5586"/>
                      <a:pt x="17079" y="7207"/>
                      <a:pt x="18030" y="7490"/>
                    </a:cubicBezTo>
                    <a:cubicBezTo>
                      <a:pt x="18588" y="7656"/>
                      <a:pt x="19101" y="6897"/>
                      <a:pt x="19447" y="5427"/>
                    </a:cubicBezTo>
                    <a:cubicBezTo>
                      <a:pt x="19755" y="4117"/>
                      <a:pt x="19782" y="1393"/>
                      <a:pt x="20208" y="457"/>
                    </a:cubicBezTo>
                    <a:cubicBezTo>
                      <a:pt x="20555" y="-310"/>
                      <a:pt x="21224" y="60"/>
                      <a:pt x="21600" y="337"/>
                    </a:cubicBezTo>
                  </a:path>
                </a:pathLst>
              </a:custGeom>
              <a:noFill/>
              <a:ln w="50800" cap="flat">
                <a:solidFill>
                  <a:srgbClr val="636464"/>
                </a:solidFill>
                <a:prstDash val="dashDot"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" name="PA_组合 139"/>
            <p:cNvGrpSpPr/>
            <p:nvPr/>
          </p:nvGrpSpPr>
          <p:grpSpPr>
            <a:xfrm flipV="1">
              <a:off x="535" y="9995"/>
              <a:ext cx="18391" cy="120"/>
              <a:chOff x="12700" y="-1"/>
              <a:chExt cx="1395068" cy="386881"/>
            </a:xfrm>
          </p:grpSpPr>
          <p:sp>
            <p:nvSpPr>
              <p:cNvPr id="12" name="chenying0907 135"/>
              <p:cNvSpPr/>
              <p:nvPr/>
            </p:nvSpPr>
            <p:spPr>
              <a:xfrm>
                <a:off x="1370973" y="484"/>
                <a:ext cx="36029" cy="32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919" h="14783" extrusionOk="0">
                    <a:moveTo>
                      <a:pt x="14668" y="9624"/>
                    </a:moveTo>
                    <a:cubicBezTo>
                      <a:pt x="13296" y="16702"/>
                      <a:pt x="3141" y="16108"/>
                      <a:pt x="711" y="10207"/>
                    </a:cubicBezTo>
                    <a:cubicBezTo>
                      <a:pt x="-4134" y="-1569"/>
                      <a:pt x="17466" y="-4898"/>
                      <a:pt x="14668" y="9624"/>
                    </a:cubicBezTo>
                    <a:close/>
                  </a:path>
                </a:pathLst>
              </a:custGeom>
              <a:noFill/>
              <a:ln w="50800" cap="flat">
                <a:solidFill>
                  <a:srgbClr val="636464"/>
                </a:solidFill>
                <a:prstDash val="dashDot"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chenying0907 136"/>
              <p:cNvSpPr/>
              <p:nvPr/>
            </p:nvSpPr>
            <p:spPr>
              <a:xfrm>
                <a:off x="12906" y="9715"/>
                <a:ext cx="1351578" cy="372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912" extrusionOk="0">
                    <a:moveTo>
                      <a:pt x="0" y="11488"/>
                    </a:moveTo>
                    <a:cubicBezTo>
                      <a:pt x="487" y="15274"/>
                      <a:pt x="2411" y="21290"/>
                      <a:pt x="3846" y="19628"/>
                    </a:cubicBezTo>
                    <a:cubicBezTo>
                      <a:pt x="4495" y="18877"/>
                      <a:pt x="4749" y="16868"/>
                      <a:pt x="5017" y="14957"/>
                    </a:cubicBezTo>
                    <a:cubicBezTo>
                      <a:pt x="5420" y="12072"/>
                      <a:pt x="5921" y="7692"/>
                      <a:pt x="6882" y="6380"/>
                    </a:cubicBezTo>
                    <a:cubicBezTo>
                      <a:pt x="7909" y="4976"/>
                      <a:pt x="8909" y="7635"/>
                      <a:pt x="9446" y="10215"/>
                    </a:cubicBezTo>
                    <a:cubicBezTo>
                      <a:pt x="10035" y="13042"/>
                      <a:pt x="10932" y="15637"/>
                      <a:pt x="12033" y="14691"/>
                    </a:cubicBezTo>
                    <a:cubicBezTo>
                      <a:pt x="13984" y="13011"/>
                      <a:pt x="12576" y="4396"/>
                      <a:pt x="14172" y="1656"/>
                    </a:cubicBezTo>
                    <a:cubicBezTo>
                      <a:pt x="14906" y="396"/>
                      <a:pt x="15577" y="1880"/>
                      <a:pt x="16102" y="3544"/>
                    </a:cubicBezTo>
                    <a:cubicBezTo>
                      <a:pt x="16745" y="5586"/>
                      <a:pt x="17079" y="7207"/>
                      <a:pt x="18030" y="7490"/>
                    </a:cubicBezTo>
                    <a:cubicBezTo>
                      <a:pt x="18588" y="7656"/>
                      <a:pt x="19101" y="6897"/>
                      <a:pt x="19447" y="5427"/>
                    </a:cubicBezTo>
                    <a:cubicBezTo>
                      <a:pt x="19755" y="4117"/>
                      <a:pt x="19782" y="1393"/>
                      <a:pt x="20208" y="457"/>
                    </a:cubicBezTo>
                    <a:cubicBezTo>
                      <a:pt x="20555" y="-310"/>
                      <a:pt x="21224" y="60"/>
                      <a:pt x="21600" y="337"/>
                    </a:cubicBezTo>
                  </a:path>
                </a:pathLst>
              </a:custGeom>
              <a:noFill/>
              <a:ln w="50800" cap="flat">
                <a:solidFill>
                  <a:srgbClr val="636464"/>
                </a:solidFill>
                <a:prstDash val="dashDot"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9" name="PA_组合 139"/>
            <p:cNvGrpSpPr/>
            <p:nvPr/>
          </p:nvGrpSpPr>
          <p:grpSpPr>
            <a:xfrm flipV="1">
              <a:off x="535" y="570"/>
              <a:ext cx="18391" cy="120"/>
              <a:chOff x="12700" y="-1"/>
              <a:chExt cx="1395068" cy="386881"/>
            </a:xfrm>
          </p:grpSpPr>
          <p:sp>
            <p:nvSpPr>
              <p:cNvPr id="10" name="chenying0907 135"/>
              <p:cNvSpPr/>
              <p:nvPr/>
            </p:nvSpPr>
            <p:spPr>
              <a:xfrm>
                <a:off x="1370973" y="484"/>
                <a:ext cx="36029" cy="32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919" h="14783" extrusionOk="0">
                    <a:moveTo>
                      <a:pt x="14668" y="9624"/>
                    </a:moveTo>
                    <a:cubicBezTo>
                      <a:pt x="13296" y="16702"/>
                      <a:pt x="3141" y="16108"/>
                      <a:pt x="711" y="10207"/>
                    </a:cubicBezTo>
                    <a:cubicBezTo>
                      <a:pt x="-4134" y="-1569"/>
                      <a:pt x="17466" y="-4898"/>
                      <a:pt x="14668" y="9624"/>
                    </a:cubicBezTo>
                    <a:close/>
                  </a:path>
                </a:pathLst>
              </a:custGeom>
              <a:noFill/>
              <a:ln w="50800" cap="flat">
                <a:solidFill>
                  <a:srgbClr val="636464"/>
                </a:solidFill>
                <a:prstDash val="dashDot"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chenying0907 136"/>
              <p:cNvSpPr/>
              <p:nvPr/>
            </p:nvSpPr>
            <p:spPr>
              <a:xfrm>
                <a:off x="12906" y="9715"/>
                <a:ext cx="1351578" cy="372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912" extrusionOk="0">
                    <a:moveTo>
                      <a:pt x="0" y="11488"/>
                    </a:moveTo>
                    <a:cubicBezTo>
                      <a:pt x="487" y="15274"/>
                      <a:pt x="2411" y="21290"/>
                      <a:pt x="3846" y="19628"/>
                    </a:cubicBezTo>
                    <a:cubicBezTo>
                      <a:pt x="4495" y="18877"/>
                      <a:pt x="4749" y="16868"/>
                      <a:pt x="5017" y="14957"/>
                    </a:cubicBezTo>
                    <a:cubicBezTo>
                      <a:pt x="5420" y="12072"/>
                      <a:pt x="5921" y="7692"/>
                      <a:pt x="6882" y="6380"/>
                    </a:cubicBezTo>
                    <a:cubicBezTo>
                      <a:pt x="7909" y="4976"/>
                      <a:pt x="8909" y="7635"/>
                      <a:pt x="9446" y="10215"/>
                    </a:cubicBezTo>
                    <a:cubicBezTo>
                      <a:pt x="10035" y="13042"/>
                      <a:pt x="10932" y="15637"/>
                      <a:pt x="12033" y="14691"/>
                    </a:cubicBezTo>
                    <a:cubicBezTo>
                      <a:pt x="13984" y="13011"/>
                      <a:pt x="12576" y="4396"/>
                      <a:pt x="14172" y="1656"/>
                    </a:cubicBezTo>
                    <a:cubicBezTo>
                      <a:pt x="14906" y="396"/>
                      <a:pt x="15577" y="1880"/>
                      <a:pt x="16102" y="3544"/>
                    </a:cubicBezTo>
                    <a:cubicBezTo>
                      <a:pt x="16745" y="5586"/>
                      <a:pt x="17079" y="7207"/>
                      <a:pt x="18030" y="7490"/>
                    </a:cubicBezTo>
                    <a:cubicBezTo>
                      <a:pt x="18588" y="7656"/>
                      <a:pt x="19101" y="6897"/>
                      <a:pt x="19447" y="5427"/>
                    </a:cubicBezTo>
                    <a:cubicBezTo>
                      <a:pt x="19755" y="4117"/>
                      <a:pt x="19782" y="1393"/>
                      <a:pt x="20208" y="457"/>
                    </a:cubicBezTo>
                    <a:cubicBezTo>
                      <a:pt x="20555" y="-310"/>
                      <a:pt x="21224" y="60"/>
                      <a:pt x="21600" y="337"/>
                    </a:cubicBezTo>
                  </a:path>
                </a:pathLst>
              </a:custGeom>
              <a:noFill/>
              <a:ln w="50800" cap="flat">
                <a:solidFill>
                  <a:srgbClr val="636464"/>
                </a:solidFill>
                <a:prstDash val="dashDot"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9" name="TextBox 101"/>
          <p:cNvSpPr txBox="1"/>
          <p:nvPr/>
        </p:nvSpPr>
        <p:spPr>
          <a:xfrm>
            <a:off x="4695917" y="4717659"/>
            <a:ext cx="985638" cy="1012190"/>
          </a:xfrm>
          <a:prstGeom prst="rect">
            <a:avLst/>
          </a:prstGeom>
          <a:solidFill>
            <a:srgbClr val="12536E"/>
          </a:solidFill>
          <a:ln>
            <a:noFill/>
          </a:ln>
          <a:effectLst>
            <a:outerShdw blurRad="50800" dist="38100" dir="5400000" sx="101000" sy="101000" algn="ctr" rotWithShape="0">
              <a:srgbClr val="000000">
                <a:alpha val="43137"/>
              </a:srgbClr>
            </a:outerShdw>
          </a:effectLst>
        </p:spPr>
        <p:txBody>
          <a:bodyPr wrap="square" lIns="182843" tIns="91422" rIns="182843" bIns="9142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5400" b="1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</a:rPr>
              <a:t>3</a:t>
            </a:r>
            <a:endParaRPr lang="id-ID" sz="5400" b="1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0" name="TextBox 109"/>
          <p:cNvSpPr txBox="1"/>
          <p:nvPr/>
        </p:nvSpPr>
        <p:spPr>
          <a:xfrm>
            <a:off x="4695737" y="1469632"/>
            <a:ext cx="985520" cy="1012190"/>
          </a:xfrm>
          <a:prstGeom prst="rect">
            <a:avLst/>
          </a:prstGeom>
          <a:solidFill>
            <a:srgbClr val="12536E"/>
          </a:solidFill>
          <a:ln>
            <a:noFill/>
          </a:ln>
          <a:effectLst>
            <a:outerShdw blurRad="50800" dist="38100" dir="5400000" sx="101000" sy="101000" algn="ctr" rotWithShape="0">
              <a:srgbClr val="000000">
                <a:alpha val="43137"/>
              </a:srgbClr>
            </a:outerShdw>
          </a:effectLst>
        </p:spPr>
        <p:txBody>
          <a:bodyPr wrap="square" lIns="182843" tIns="91422" rIns="182843" bIns="9142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5400" b="1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</a:rPr>
              <a:t>1</a:t>
            </a:r>
            <a:endParaRPr lang="id-ID" sz="5400" b="1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1" name="TextBox 105"/>
          <p:cNvSpPr txBox="1"/>
          <p:nvPr/>
        </p:nvSpPr>
        <p:spPr>
          <a:xfrm>
            <a:off x="4696045" y="3121848"/>
            <a:ext cx="985638" cy="1015626"/>
          </a:xfrm>
          <a:prstGeom prst="rect">
            <a:avLst/>
          </a:prstGeom>
          <a:solidFill>
            <a:srgbClr val="12536E"/>
          </a:solidFill>
          <a:ln>
            <a:noFill/>
          </a:ln>
          <a:effectLst>
            <a:outerShdw blurRad="50800" dist="38100" dir="5400000" sx="101000" sy="101000" algn="ctr" rotWithShape="0">
              <a:srgbClr val="000000">
                <a:alpha val="43137"/>
              </a:srgbClr>
            </a:outerShdw>
          </a:effectLst>
        </p:spPr>
        <p:txBody>
          <a:bodyPr wrap="square" lIns="182843" tIns="91422" rIns="182843" bIns="9142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5400" b="1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</a:rPr>
              <a:t>2</a:t>
            </a:r>
            <a:endParaRPr lang="id-ID" sz="5400" b="1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45417" y="1469632"/>
            <a:ext cx="5549489" cy="10204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14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defRPr>
            </a:lvl1pPr>
          </a:lstStyle>
          <a:p>
            <a:pPr algn="just">
              <a:lnSpc>
                <a:spcPct val="144000"/>
              </a:lnSpc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400" i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45417" y="3180322"/>
            <a:ext cx="5549489" cy="956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14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defRPr>
            </a:lvl1pPr>
          </a:lstStyle>
          <a:p>
            <a:pPr algn="just">
              <a:lnSpc>
                <a:spcPct val="134000"/>
              </a:lnSpc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400" i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45417" y="4712577"/>
            <a:ext cx="5549489" cy="10204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14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defRPr>
            </a:lvl1pPr>
          </a:lstStyle>
          <a:p>
            <a:pPr algn="just">
              <a:lnSpc>
                <a:spcPct val="144000"/>
              </a:lnSpc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全字库正楷体" panose="02010604000101010101" pitchFamily="2" charset="-122"/>
                <a:sym typeface="+mn-ea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400" i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9" y="1914990"/>
            <a:ext cx="4117619" cy="4000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924445" y="1937657"/>
            <a:ext cx="2522002" cy="1612281"/>
            <a:chOff x="2944808" y="4050932"/>
            <a:chExt cx="2522002" cy="1612281"/>
          </a:xfrm>
        </p:grpSpPr>
        <p:sp>
          <p:nvSpPr>
            <p:cNvPr id="5" name="文本框 4"/>
            <p:cNvSpPr txBox="1"/>
            <p:nvPr/>
          </p:nvSpPr>
          <p:spPr>
            <a:xfrm>
              <a:off x="2944808" y="4050932"/>
              <a:ext cx="2108269" cy="15429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ts val="2500"/>
                </a:lnSpc>
                <a:buClr>
                  <a:srgbClr val="CC0099"/>
                </a:buClr>
                <a:defRPr/>
              </a:pPr>
              <a:r>
                <a:rPr lang="zh-CN" altLang="en-US" sz="14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43590" y="4074888"/>
              <a:ext cx="523220" cy="15883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defRPr/>
              </a:pPr>
              <a:r>
                <a:rPr lang="zh-CN" altLang="en-US" sz="22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输 入 标 题</a:t>
              </a:r>
              <a:endParaRPr lang="zh-CN" altLang="en-US" sz="22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6" y="1689659"/>
            <a:ext cx="2477922" cy="412987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927397" y="3949137"/>
            <a:ext cx="2522002" cy="1612281"/>
            <a:chOff x="2944808" y="4050932"/>
            <a:chExt cx="2522002" cy="1612281"/>
          </a:xfrm>
        </p:grpSpPr>
        <p:sp>
          <p:nvSpPr>
            <p:cNvPr id="9" name="文本框 8"/>
            <p:cNvSpPr txBox="1"/>
            <p:nvPr/>
          </p:nvSpPr>
          <p:spPr>
            <a:xfrm>
              <a:off x="2944808" y="4050932"/>
              <a:ext cx="2108269" cy="15429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ts val="2500"/>
                </a:lnSpc>
                <a:buClr>
                  <a:srgbClr val="CC0099"/>
                </a:buClr>
                <a:defRPr/>
              </a:pPr>
              <a:r>
                <a:rPr lang="zh-CN" altLang="en-US" sz="14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43590" y="4074888"/>
              <a:ext cx="523220" cy="15883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defRPr/>
              </a:pPr>
              <a:r>
                <a:rPr lang="zh-CN" altLang="en-US" sz="22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输 入 标 题</a:t>
              </a:r>
              <a:endParaRPr lang="zh-CN" altLang="en-US" sz="22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834999" y="1937657"/>
            <a:ext cx="2522002" cy="1612281"/>
            <a:chOff x="2944808" y="4050932"/>
            <a:chExt cx="2522002" cy="1612281"/>
          </a:xfrm>
        </p:grpSpPr>
        <p:sp>
          <p:nvSpPr>
            <p:cNvPr id="12" name="文本框 11"/>
            <p:cNvSpPr txBox="1"/>
            <p:nvPr/>
          </p:nvSpPr>
          <p:spPr>
            <a:xfrm>
              <a:off x="2944808" y="4050932"/>
              <a:ext cx="2108269" cy="15429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ts val="2500"/>
                </a:lnSpc>
                <a:buClr>
                  <a:srgbClr val="CC0099"/>
                </a:buClr>
                <a:defRPr/>
              </a:pPr>
              <a:r>
                <a:rPr lang="zh-CN" altLang="en-US" sz="14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943590" y="4074888"/>
              <a:ext cx="523220" cy="15883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defRPr/>
              </a:pPr>
              <a:r>
                <a:rPr lang="zh-CN" altLang="en-US" sz="22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输 入 标 题</a:t>
              </a:r>
              <a:endParaRPr lang="zh-CN" altLang="en-US" sz="22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37951" y="3949137"/>
            <a:ext cx="2522002" cy="1612281"/>
            <a:chOff x="2944808" y="4050932"/>
            <a:chExt cx="2522002" cy="1612281"/>
          </a:xfrm>
        </p:grpSpPr>
        <p:sp>
          <p:nvSpPr>
            <p:cNvPr id="15" name="文本框 14"/>
            <p:cNvSpPr txBox="1"/>
            <p:nvPr/>
          </p:nvSpPr>
          <p:spPr>
            <a:xfrm>
              <a:off x="2944808" y="4050932"/>
              <a:ext cx="2108269" cy="15429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ts val="2500"/>
                </a:lnSpc>
                <a:buClr>
                  <a:srgbClr val="CC0099"/>
                </a:buClr>
                <a:defRPr/>
              </a:pPr>
              <a:r>
                <a:rPr lang="zh-CN" altLang="en-US" sz="14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43590" y="4074888"/>
              <a:ext cx="523220" cy="15883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defRPr/>
              </a:pPr>
              <a:r>
                <a:rPr lang="zh-CN" altLang="en-US" sz="2200" b="1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输 入 标 题</a:t>
              </a:r>
              <a:endParaRPr lang="zh-CN" altLang="en-US" sz="22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19050" y="1689969"/>
            <a:ext cx="2553899" cy="1473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kern="0" spc="5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Arial" panose="020B0604020202020204" pitchFamily="34" charset="0"/>
              </a:rPr>
              <a:t>添加标题</a:t>
            </a:r>
            <a:endParaRPr lang="zh-CN" altLang="en-US" sz="2000" kern="0" spc="5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ts val="2500"/>
              </a:lnSpc>
              <a:defRPr/>
            </a:pPr>
            <a:r>
              <a: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83824" y="1689969"/>
            <a:ext cx="2553899" cy="1473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kern="0" spc="5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Arial" panose="020B0604020202020204" pitchFamily="34" charset="0"/>
              </a:rPr>
              <a:t>添加标题</a:t>
            </a:r>
            <a:endParaRPr lang="zh-CN" altLang="en-US" sz="2000" kern="0" spc="5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ts val="2500"/>
              </a:lnSpc>
              <a:defRPr/>
            </a:pPr>
            <a:r>
              <a: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19050" y="3863855"/>
            <a:ext cx="2553899" cy="1473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kern="0" spc="5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Arial" panose="020B0604020202020204" pitchFamily="34" charset="0"/>
              </a:rPr>
              <a:t>添加标题</a:t>
            </a:r>
            <a:endParaRPr lang="zh-CN" altLang="en-US" sz="2000" kern="0" spc="5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ts val="2500"/>
              </a:lnSpc>
              <a:defRPr/>
            </a:pPr>
            <a:r>
              <a: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83824" y="3863855"/>
            <a:ext cx="2553899" cy="1473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kern="0" spc="5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Arial" panose="020B0604020202020204" pitchFamily="34" charset="0"/>
              </a:rPr>
              <a:t>添加标题</a:t>
            </a:r>
            <a:endParaRPr lang="zh-CN" altLang="en-US" sz="2000" kern="0" spc="5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ts val="2500"/>
              </a:lnSpc>
              <a:defRPr/>
            </a:pPr>
            <a:r>
              <a:rPr lang="zh-CN" altLang="en-US" sz="12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27" y="1520985"/>
            <a:ext cx="3816030" cy="3816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254001" y="2933700"/>
            <a:ext cx="11684001" cy="1"/>
          </a:xfrm>
          <a:prstGeom prst="line">
            <a:avLst/>
          </a:prstGeom>
          <a:noFill/>
          <a:ln w="63500" cap="flat" cmpd="sng" algn="ctr">
            <a:solidFill>
              <a:srgbClr val="12536E">
                <a:alpha val="42000"/>
              </a:srgbClr>
            </a:solidFill>
            <a:prstDash val="solid"/>
            <a:miter lim="800000"/>
          </a:ln>
          <a:effectLst/>
        </p:spPr>
      </p:cxnSp>
      <p:pic>
        <p:nvPicPr>
          <p:cNvPr id="5" name="图片占位符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20" y="2061505"/>
            <a:ext cx="1744390" cy="1744390"/>
          </a:xfrm>
          <a:custGeom>
            <a:avLst/>
            <a:gdLst>
              <a:gd name="connsiteX0" fmla="*/ 0 w 10107827"/>
              <a:gd name="connsiteY0" fmla="*/ 5084618 h 10169236"/>
              <a:gd name="connsiteX1" fmla="*/ 5053914 w 10107827"/>
              <a:gd name="connsiteY1" fmla="*/ 0 h 10169236"/>
              <a:gd name="connsiteX2" fmla="*/ 10107827 w 10107827"/>
              <a:gd name="connsiteY2" fmla="*/ 5084618 h 10169236"/>
              <a:gd name="connsiteX3" fmla="*/ 5053914 w 10107827"/>
              <a:gd name="connsiteY3" fmla="*/ 10169236 h 10169236"/>
              <a:gd name="connsiteX4" fmla="*/ 0 w 10107827"/>
              <a:gd name="connsiteY4" fmla="*/ 5084618 h 10169236"/>
              <a:gd name="connsiteX0-1" fmla="*/ 2138 w 10109965"/>
              <a:gd name="connsiteY0-2" fmla="*/ 5084618 h 10169236"/>
              <a:gd name="connsiteX1-3" fmla="*/ 5056052 w 10109965"/>
              <a:gd name="connsiteY1-4" fmla="*/ 0 h 10169236"/>
              <a:gd name="connsiteX2-5" fmla="*/ 10109965 w 10109965"/>
              <a:gd name="connsiteY2-6" fmla="*/ 5084618 h 10169236"/>
              <a:gd name="connsiteX3-7" fmla="*/ 5056052 w 10109965"/>
              <a:gd name="connsiteY3-8" fmla="*/ 10169236 h 10169236"/>
              <a:gd name="connsiteX4-9" fmla="*/ 2138 w 10109965"/>
              <a:gd name="connsiteY4-10" fmla="*/ 5084618 h 10169236"/>
              <a:gd name="connsiteX0-11" fmla="*/ 27 w 10107854"/>
              <a:gd name="connsiteY0-12" fmla="*/ 5084618 h 10169236"/>
              <a:gd name="connsiteX1-13" fmla="*/ 5053941 w 10107854"/>
              <a:gd name="connsiteY1-14" fmla="*/ 0 h 10169236"/>
              <a:gd name="connsiteX2-15" fmla="*/ 10107854 w 10107854"/>
              <a:gd name="connsiteY2-16" fmla="*/ 5084618 h 10169236"/>
              <a:gd name="connsiteX3-17" fmla="*/ 5053941 w 10107854"/>
              <a:gd name="connsiteY3-18" fmla="*/ 10169236 h 10169236"/>
              <a:gd name="connsiteX4-19" fmla="*/ 27 w 10107854"/>
              <a:gd name="connsiteY4-20" fmla="*/ 5084618 h 10169236"/>
              <a:gd name="connsiteX0-21" fmla="*/ 32 w 10107859"/>
              <a:gd name="connsiteY0-22" fmla="*/ 5261432 h 10346050"/>
              <a:gd name="connsiteX1-23" fmla="*/ 5053946 w 10107859"/>
              <a:gd name="connsiteY1-24" fmla="*/ 176814 h 10346050"/>
              <a:gd name="connsiteX2-25" fmla="*/ 10107859 w 10107859"/>
              <a:gd name="connsiteY2-26" fmla="*/ 5261432 h 10346050"/>
              <a:gd name="connsiteX3-27" fmla="*/ 5053946 w 10107859"/>
              <a:gd name="connsiteY3-28" fmla="*/ 10346050 h 10346050"/>
              <a:gd name="connsiteX4-29" fmla="*/ 32 w 10107859"/>
              <a:gd name="connsiteY4-30" fmla="*/ 5261432 h 10346050"/>
              <a:gd name="connsiteX0-31" fmla="*/ 32 w 10107952"/>
              <a:gd name="connsiteY0-32" fmla="*/ 5303276 h 10387894"/>
              <a:gd name="connsiteX1-33" fmla="*/ 5053946 w 10107952"/>
              <a:gd name="connsiteY1-34" fmla="*/ 218658 h 10387894"/>
              <a:gd name="connsiteX2-35" fmla="*/ 10107859 w 10107952"/>
              <a:gd name="connsiteY2-36" fmla="*/ 5303276 h 10387894"/>
              <a:gd name="connsiteX3-37" fmla="*/ 5053946 w 10107952"/>
              <a:gd name="connsiteY3-38" fmla="*/ 10387894 h 10387894"/>
              <a:gd name="connsiteX4-39" fmla="*/ 32 w 10107952"/>
              <a:gd name="connsiteY4-40" fmla="*/ 5303276 h 10387894"/>
              <a:gd name="connsiteX0-41" fmla="*/ 32 w 10107952"/>
              <a:gd name="connsiteY0-42" fmla="*/ 5303276 h 10564520"/>
              <a:gd name="connsiteX1-43" fmla="*/ 5053946 w 10107952"/>
              <a:gd name="connsiteY1-44" fmla="*/ 218658 h 10564520"/>
              <a:gd name="connsiteX2-45" fmla="*/ 10107859 w 10107952"/>
              <a:gd name="connsiteY2-46" fmla="*/ 5303276 h 10564520"/>
              <a:gd name="connsiteX3-47" fmla="*/ 5053946 w 10107952"/>
              <a:gd name="connsiteY3-48" fmla="*/ 10387894 h 10564520"/>
              <a:gd name="connsiteX4-49" fmla="*/ 32 w 10107952"/>
              <a:gd name="connsiteY4-50" fmla="*/ 5303276 h 10564520"/>
              <a:gd name="connsiteX0-51" fmla="*/ 32 w 10107952"/>
              <a:gd name="connsiteY0-52" fmla="*/ 5303276 h 10387910"/>
              <a:gd name="connsiteX1-53" fmla="*/ 5053946 w 10107952"/>
              <a:gd name="connsiteY1-54" fmla="*/ 218658 h 10387910"/>
              <a:gd name="connsiteX2-55" fmla="*/ 10107859 w 10107952"/>
              <a:gd name="connsiteY2-56" fmla="*/ 5303276 h 10387910"/>
              <a:gd name="connsiteX3-57" fmla="*/ 5053946 w 10107952"/>
              <a:gd name="connsiteY3-58" fmla="*/ 10387894 h 10387910"/>
              <a:gd name="connsiteX4-59" fmla="*/ 32 w 10107952"/>
              <a:gd name="connsiteY4-60" fmla="*/ 5303276 h 10387910"/>
              <a:gd name="connsiteX0-61" fmla="*/ 10369 w 10118289"/>
              <a:gd name="connsiteY0-62" fmla="*/ 5303276 h 10387910"/>
              <a:gd name="connsiteX1-63" fmla="*/ 5064283 w 10118289"/>
              <a:gd name="connsiteY1-64" fmla="*/ 218658 h 10387910"/>
              <a:gd name="connsiteX2-65" fmla="*/ 10118196 w 10118289"/>
              <a:gd name="connsiteY2-66" fmla="*/ 5303276 h 10387910"/>
              <a:gd name="connsiteX3-67" fmla="*/ 5064283 w 10118289"/>
              <a:gd name="connsiteY3-68" fmla="*/ 10387894 h 10387910"/>
              <a:gd name="connsiteX4-69" fmla="*/ 10369 w 10118289"/>
              <a:gd name="connsiteY4-70" fmla="*/ 5303276 h 10387910"/>
              <a:gd name="connsiteX0-71" fmla="*/ 9999 w 10130965"/>
              <a:gd name="connsiteY0-72" fmla="*/ 5019332 h 10169302"/>
              <a:gd name="connsiteX1-73" fmla="*/ 5076976 w 10130965"/>
              <a:gd name="connsiteY1-74" fmla="*/ 28 h 10169302"/>
              <a:gd name="connsiteX2-75" fmla="*/ 10130889 w 10130965"/>
              <a:gd name="connsiteY2-76" fmla="*/ 5084646 h 10169302"/>
              <a:gd name="connsiteX3-77" fmla="*/ 5076976 w 10130965"/>
              <a:gd name="connsiteY3-78" fmla="*/ 10169264 h 10169302"/>
              <a:gd name="connsiteX4-79" fmla="*/ 9999 w 10130965"/>
              <a:gd name="connsiteY4-80" fmla="*/ 5019332 h 10169302"/>
              <a:gd name="connsiteX0-81" fmla="*/ 1240 w 10122206"/>
              <a:gd name="connsiteY0-82" fmla="*/ 5019332 h 10169302"/>
              <a:gd name="connsiteX1-83" fmla="*/ 5068217 w 10122206"/>
              <a:gd name="connsiteY1-84" fmla="*/ 28 h 10169302"/>
              <a:gd name="connsiteX2-85" fmla="*/ 10122130 w 10122206"/>
              <a:gd name="connsiteY2-86" fmla="*/ 5084646 h 10169302"/>
              <a:gd name="connsiteX3-87" fmla="*/ 5068217 w 10122206"/>
              <a:gd name="connsiteY3-88" fmla="*/ 10169264 h 10169302"/>
              <a:gd name="connsiteX4-89" fmla="*/ 1240 w 10122206"/>
              <a:gd name="connsiteY4-90" fmla="*/ 5019332 h 10169302"/>
              <a:gd name="connsiteX0-91" fmla="*/ 1240 w 10122206"/>
              <a:gd name="connsiteY0-92" fmla="*/ 5019332 h 10176323"/>
              <a:gd name="connsiteX1-93" fmla="*/ 5068217 w 10122206"/>
              <a:gd name="connsiteY1-94" fmla="*/ 28 h 10176323"/>
              <a:gd name="connsiteX2-95" fmla="*/ 10122130 w 10122206"/>
              <a:gd name="connsiteY2-96" fmla="*/ 5084646 h 10176323"/>
              <a:gd name="connsiteX3-97" fmla="*/ 5068217 w 10122206"/>
              <a:gd name="connsiteY3-98" fmla="*/ 10169264 h 10176323"/>
              <a:gd name="connsiteX4-99" fmla="*/ 1240 w 10122206"/>
              <a:gd name="connsiteY4-100" fmla="*/ 5019332 h 10176323"/>
              <a:gd name="connsiteX0-101" fmla="*/ 1241 w 10161396"/>
              <a:gd name="connsiteY0-102" fmla="*/ 5019332 h 10169302"/>
              <a:gd name="connsiteX1-103" fmla="*/ 5068218 w 10161396"/>
              <a:gd name="connsiteY1-104" fmla="*/ 28 h 10169302"/>
              <a:gd name="connsiteX2-105" fmla="*/ 10161320 w 10161396"/>
              <a:gd name="connsiteY2-106" fmla="*/ 5084646 h 10169302"/>
              <a:gd name="connsiteX3-107" fmla="*/ 5068218 w 10161396"/>
              <a:gd name="connsiteY3-108" fmla="*/ 10169264 h 10169302"/>
              <a:gd name="connsiteX4-109" fmla="*/ 1241 w 10161396"/>
              <a:gd name="connsiteY4-110" fmla="*/ 5019332 h 10169302"/>
              <a:gd name="connsiteX0-111" fmla="*/ 1169 w 10161319"/>
              <a:gd name="connsiteY0-112" fmla="*/ 5022934 h 10172904"/>
              <a:gd name="connsiteX1-113" fmla="*/ 5068146 w 10161319"/>
              <a:gd name="connsiteY1-114" fmla="*/ 3630 h 10172904"/>
              <a:gd name="connsiteX2-115" fmla="*/ 10161248 w 10161319"/>
              <a:gd name="connsiteY2-116" fmla="*/ 5088248 h 10172904"/>
              <a:gd name="connsiteX3-117" fmla="*/ 5068146 w 10161319"/>
              <a:gd name="connsiteY3-118" fmla="*/ 10172866 h 10172904"/>
              <a:gd name="connsiteX4-119" fmla="*/ 1169 w 10161319"/>
              <a:gd name="connsiteY4-120" fmla="*/ 5022934 h 10172904"/>
              <a:gd name="connsiteX0-121" fmla="*/ 103187 w 10263335"/>
              <a:gd name="connsiteY0-122" fmla="*/ 5113819 h 10263789"/>
              <a:gd name="connsiteX1-123" fmla="*/ 2024840 w 10263335"/>
              <a:gd name="connsiteY1-124" fmla="*/ 2110945 h 10263789"/>
              <a:gd name="connsiteX2-125" fmla="*/ 5170164 w 10263335"/>
              <a:gd name="connsiteY2-126" fmla="*/ 94515 h 10263789"/>
              <a:gd name="connsiteX3-127" fmla="*/ 10263266 w 10263335"/>
              <a:gd name="connsiteY3-128" fmla="*/ 5179133 h 10263789"/>
              <a:gd name="connsiteX4-129" fmla="*/ 5170164 w 10263335"/>
              <a:gd name="connsiteY4-130" fmla="*/ 10263751 h 10263789"/>
              <a:gd name="connsiteX5" fmla="*/ 103187 w 10263335"/>
              <a:gd name="connsiteY5" fmla="*/ 5113819 h 10263789"/>
              <a:gd name="connsiteX0-131" fmla="*/ 1861 w 10162009"/>
              <a:gd name="connsiteY0-132" fmla="*/ 5113819 h 10263789"/>
              <a:gd name="connsiteX1-133" fmla="*/ 1923514 w 10162009"/>
              <a:gd name="connsiteY1-134" fmla="*/ 2110945 h 10263789"/>
              <a:gd name="connsiteX2-135" fmla="*/ 5068838 w 10162009"/>
              <a:gd name="connsiteY2-136" fmla="*/ 94515 h 10263789"/>
              <a:gd name="connsiteX3-137" fmla="*/ 10161940 w 10162009"/>
              <a:gd name="connsiteY3-138" fmla="*/ 5179133 h 10263789"/>
              <a:gd name="connsiteX4-139" fmla="*/ 5068838 w 10162009"/>
              <a:gd name="connsiteY4-140" fmla="*/ 10263751 h 10263789"/>
              <a:gd name="connsiteX5-141" fmla="*/ 1861 w 10162009"/>
              <a:gd name="connsiteY5-142" fmla="*/ 5113819 h 10263789"/>
              <a:gd name="connsiteX0-143" fmla="*/ 14 w 10160162"/>
              <a:gd name="connsiteY0-144" fmla="*/ 5113819 h 10363262"/>
              <a:gd name="connsiteX1-145" fmla="*/ 1921667 w 10160162"/>
              <a:gd name="connsiteY1-146" fmla="*/ 2110945 h 10363262"/>
              <a:gd name="connsiteX2-147" fmla="*/ 5066991 w 10160162"/>
              <a:gd name="connsiteY2-148" fmla="*/ 94515 h 10363262"/>
              <a:gd name="connsiteX3-149" fmla="*/ 10160093 w 10160162"/>
              <a:gd name="connsiteY3-150" fmla="*/ 5179133 h 10363262"/>
              <a:gd name="connsiteX4-151" fmla="*/ 5066991 w 10160162"/>
              <a:gd name="connsiteY4-152" fmla="*/ 10263751 h 10363262"/>
              <a:gd name="connsiteX5-153" fmla="*/ 1895541 w 10160162"/>
              <a:gd name="connsiteY5-154" fmla="*/ 8289677 h 10363262"/>
              <a:gd name="connsiteX6" fmla="*/ 14 w 10160162"/>
              <a:gd name="connsiteY6" fmla="*/ 5113819 h 10363262"/>
              <a:gd name="connsiteX0-155" fmla="*/ 52 w 10160200"/>
              <a:gd name="connsiteY0-156" fmla="*/ 5113819 h 10363262"/>
              <a:gd name="connsiteX1-157" fmla="*/ 1921705 w 10160200"/>
              <a:gd name="connsiteY1-158" fmla="*/ 2110945 h 10363262"/>
              <a:gd name="connsiteX2-159" fmla="*/ 5067029 w 10160200"/>
              <a:gd name="connsiteY2-160" fmla="*/ 94515 h 10363262"/>
              <a:gd name="connsiteX3-161" fmla="*/ 10160131 w 10160200"/>
              <a:gd name="connsiteY3-162" fmla="*/ 5179133 h 10363262"/>
              <a:gd name="connsiteX4-163" fmla="*/ 5067029 w 10160200"/>
              <a:gd name="connsiteY4-164" fmla="*/ 10263751 h 10363262"/>
              <a:gd name="connsiteX5-165" fmla="*/ 1895579 w 10160200"/>
              <a:gd name="connsiteY5-166" fmla="*/ 8289677 h 10363262"/>
              <a:gd name="connsiteX6-167" fmla="*/ 52 w 10160200"/>
              <a:gd name="connsiteY6-168" fmla="*/ 5113819 h 10363262"/>
              <a:gd name="connsiteX0-169" fmla="*/ 53 w 10147138"/>
              <a:gd name="connsiteY0-170" fmla="*/ 5153008 h 10363262"/>
              <a:gd name="connsiteX1-171" fmla="*/ 1908643 w 10147138"/>
              <a:gd name="connsiteY1-172" fmla="*/ 2110945 h 10363262"/>
              <a:gd name="connsiteX2-173" fmla="*/ 5053967 w 10147138"/>
              <a:gd name="connsiteY2-174" fmla="*/ 94515 h 10363262"/>
              <a:gd name="connsiteX3-175" fmla="*/ 10147069 w 10147138"/>
              <a:gd name="connsiteY3-176" fmla="*/ 5179133 h 10363262"/>
              <a:gd name="connsiteX4-177" fmla="*/ 5053967 w 10147138"/>
              <a:gd name="connsiteY4-178" fmla="*/ 10263751 h 10363262"/>
              <a:gd name="connsiteX5-179" fmla="*/ 1882517 w 10147138"/>
              <a:gd name="connsiteY5-180" fmla="*/ 8289677 h 10363262"/>
              <a:gd name="connsiteX6-181" fmla="*/ 53 w 10147138"/>
              <a:gd name="connsiteY6-182" fmla="*/ 5153008 h 10363262"/>
              <a:gd name="connsiteX0-183" fmla="*/ 53 w 10147138"/>
              <a:gd name="connsiteY0-184" fmla="*/ 5153008 h 10363262"/>
              <a:gd name="connsiteX1-185" fmla="*/ 1908643 w 10147138"/>
              <a:gd name="connsiteY1-186" fmla="*/ 2110945 h 10363262"/>
              <a:gd name="connsiteX2-187" fmla="*/ 5053967 w 10147138"/>
              <a:gd name="connsiteY2-188" fmla="*/ 94515 h 10363262"/>
              <a:gd name="connsiteX3-189" fmla="*/ 10147069 w 10147138"/>
              <a:gd name="connsiteY3-190" fmla="*/ 5179133 h 10363262"/>
              <a:gd name="connsiteX4-191" fmla="*/ 5053967 w 10147138"/>
              <a:gd name="connsiteY4-192" fmla="*/ 10263751 h 10363262"/>
              <a:gd name="connsiteX5-193" fmla="*/ 1882517 w 10147138"/>
              <a:gd name="connsiteY5-194" fmla="*/ 8289677 h 10363262"/>
              <a:gd name="connsiteX6-195" fmla="*/ 53 w 10147138"/>
              <a:gd name="connsiteY6-196" fmla="*/ 5153008 h 10363262"/>
              <a:gd name="connsiteX0-197" fmla="*/ 53 w 10148595"/>
              <a:gd name="connsiteY0-198" fmla="*/ 5153008 h 10288781"/>
              <a:gd name="connsiteX1-199" fmla="*/ 1908643 w 10148595"/>
              <a:gd name="connsiteY1-200" fmla="*/ 2110945 h 10288781"/>
              <a:gd name="connsiteX2-201" fmla="*/ 5053967 w 10148595"/>
              <a:gd name="connsiteY2-202" fmla="*/ 94515 h 10288781"/>
              <a:gd name="connsiteX3-203" fmla="*/ 10147069 w 10148595"/>
              <a:gd name="connsiteY3-204" fmla="*/ 5179133 h 10288781"/>
              <a:gd name="connsiteX4-205" fmla="*/ 5550356 w 10148595"/>
              <a:gd name="connsiteY4-206" fmla="*/ 10185374 h 10288781"/>
              <a:gd name="connsiteX5-207" fmla="*/ 1882517 w 10148595"/>
              <a:gd name="connsiteY5-208" fmla="*/ 8289677 h 10288781"/>
              <a:gd name="connsiteX6-209" fmla="*/ 53 w 10148595"/>
              <a:gd name="connsiteY6-210" fmla="*/ 5153008 h 10288781"/>
              <a:gd name="connsiteX0-211" fmla="*/ 53 w 10148695"/>
              <a:gd name="connsiteY0-212" fmla="*/ 5153008 h 10280839"/>
              <a:gd name="connsiteX1-213" fmla="*/ 1908643 w 10148695"/>
              <a:gd name="connsiteY1-214" fmla="*/ 2110945 h 10280839"/>
              <a:gd name="connsiteX2-215" fmla="*/ 5053967 w 10148695"/>
              <a:gd name="connsiteY2-216" fmla="*/ 94515 h 10280839"/>
              <a:gd name="connsiteX3-217" fmla="*/ 10147069 w 10148695"/>
              <a:gd name="connsiteY3-218" fmla="*/ 5179133 h 10280839"/>
              <a:gd name="connsiteX4-219" fmla="*/ 5550356 w 10148695"/>
              <a:gd name="connsiteY4-220" fmla="*/ 10185374 h 10280839"/>
              <a:gd name="connsiteX5-221" fmla="*/ 1882517 w 10148695"/>
              <a:gd name="connsiteY5-222" fmla="*/ 8289677 h 10280839"/>
              <a:gd name="connsiteX6-223" fmla="*/ 53 w 10148695"/>
              <a:gd name="connsiteY6-224" fmla="*/ 5153008 h 10280839"/>
              <a:gd name="connsiteX0-225" fmla="*/ 53 w 10260549"/>
              <a:gd name="connsiteY0-226" fmla="*/ 5153008 h 10185642"/>
              <a:gd name="connsiteX1-227" fmla="*/ 1908643 w 10260549"/>
              <a:gd name="connsiteY1-228" fmla="*/ 2110945 h 10185642"/>
              <a:gd name="connsiteX2-229" fmla="*/ 5053967 w 10260549"/>
              <a:gd name="connsiteY2-230" fmla="*/ 94515 h 10185642"/>
              <a:gd name="connsiteX3-231" fmla="*/ 10147069 w 10260549"/>
              <a:gd name="connsiteY3-232" fmla="*/ 5179133 h 10185642"/>
              <a:gd name="connsiteX4-233" fmla="*/ 8348630 w 10260549"/>
              <a:gd name="connsiteY4-234" fmla="*/ 8172112 h 10185642"/>
              <a:gd name="connsiteX5-235" fmla="*/ 5550356 w 10260549"/>
              <a:gd name="connsiteY5-236" fmla="*/ 10185374 h 10185642"/>
              <a:gd name="connsiteX6-237" fmla="*/ 1882517 w 10260549"/>
              <a:gd name="connsiteY6-238" fmla="*/ 8289677 h 10185642"/>
              <a:gd name="connsiteX7" fmla="*/ 53 w 10260549"/>
              <a:gd name="connsiteY7" fmla="*/ 5153008 h 10185642"/>
              <a:gd name="connsiteX0-239" fmla="*/ 53 w 10149893"/>
              <a:gd name="connsiteY0-240" fmla="*/ 5130410 h 10163044"/>
              <a:gd name="connsiteX1-241" fmla="*/ 1908643 w 10149893"/>
              <a:gd name="connsiteY1-242" fmla="*/ 2088347 h 10163044"/>
              <a:gd name="connsiteX2-243" fmla="*/ 5053967 w 10149893"/>
              <a:gd name="connsiteY2-244" fmla="*/ 71917 h 10163044"/>
              <a:gd name="connsiteX3-245" fmla="*/ 10029503 w 10149893"/>
              <a:gd name="connsiteY3-246" fmla="*/ 4673210 h 10163044"/>
              <a:gd name="connsiteX4-247" fmla="*/ 8348630 w 10149893"/>
              <a:gd name="connsiteY4-248" fmla="*/ 8149514 h 10163044"/>
              <a:gd name="connsiteX5-249" fmla="*/ 5550356 w 10149893"/>
              <a:gd name="connsiteY5-250" fmla="*/ 10162776 h 10163044"/>
              <a:gd name="connsiteX6-251" fmla="*/ 1882517 w 10149893"/>
              <a:gd name="connsiteY6-252" fmla="*/ 8267079 h 10163044"/>
              <a:gd name="connsiteX7-253" fmla="*/ 53 w 10149893"/>
              <a:gd name="connsiteY7-254" fmla="*/ 5130410 h 10163044"/>
              <a:gd name="connsiteX0-255" fmla="*/ 53 w 10141398"/>
              <a:gd name="connsiteY0-256" fmla="*/ 5130410 h 10163044"/>
              <a:gd name="connsiteX1-257" fmla="*/ 1908643 w 10141398"/>
              <a:gd name="connsiteY1-258" fmla="*/ 2088347 h 10163044"/>
              <a:gd name="connsiteX2-259" fmla="*/ 5053967 w 10141398"/>
              <a:gd name="connsiteY2-260" fmla="*/ 71917 h 10163044"/>
              <a:gd name="connsiteX3-261" fmla="*/ 10029503 w 10141398"/>
              <a:gd name="connsiteY3-262" fmla="*/ 4673210 h 10163044"/>
              <a:gd name="connsiteX4-263" fmla="*/ 8348630 w 10141398"/>
              <a:gd name="connsiteY4-264" fmla="*/ 8149514 h 10163044"/>
              <a:gd name="connsiteX5-265" fmla="*/ 5550356 w 10141398"/>
              <a:gd name="connsiteY5-266" fmla="*/ 10162776 h 10163044"/>
              <a:gd name="connsiteX6-267" fmla="*/ 1882517 w 10141398"/>
              <a:gd name="connsiteY6-268" fmla="*/ 8267079 h 10163044"/>
              <a:gd name="connsiteX7-269" fmla="*/ 53 w 10141398"/>
              <a:gd name="connsiteY7-270" fmla="*/ 5130410 h 10163044"/>
              <a:gd name="connsiteX0-271" fmla="*/ 53 w 10120825"/>
              <a:gd name="connsiteY0-272" fmla="*/ 5130410 h 10163044"/>
              <a:gd name="connsiteX1-273" fmla="*/ 1908643 w 10120825"/>
              <a:gd name="connsiteY1-274" fmla="*/ 2088347 h 10163044"/>
              <a:gd name="connsiteX2-275" fmla="*/ 5053967 w 10120825"/>
              <a:gd name="connsiteY2-276" fmla="*/ 71917 h 10163044"/>
              <a:gd name="connsiteX3-277" fmla="*/ 10029503 w 10120825"/>
              <a:gd name="connsiteY3-278" fmla="*/ 4673210 h 10163044"/>
              <a:gd name="connsiteX4-279" fmla="*/ 8348630 w 10120825"/>
              <a:gd name="connsiteY4-280" fmla="*/ 8149514 h 10163044"/>
              <a:gd name="connsiteX5-281" fmla="*/ 5550356 w 10120825"/>
              <a:gd name="connsiteY5-282" fmla="*/ 10162776 h 10163044"/>
              <a:gd name="connsiteX6-283" fmla="*/ 1882517 w 10120825"/>
              <a:gd name="connsiteY6-284" fmla="*/ 8267079 h 10163044"/>
              <a:gd name="connsiteX7-285" fmla="*/ 53 w 10120825"/>
              <a:gd name="connsiteY7-286" fmla="*/ 5130410 h 10163044"/>
              <a:gd name="connsiteX0-287" fmla="*/ 54 w 10120826"/>
              <a:gd name="connsiteY0-288" fmla="*/ 5130410 h 10163044"/>
              <a:gd name="connsiteX1-289" fmla="*/ 1908644 w 10120826"/>
              <a:gd name="connsiteY1-290" fmla="*/ 2088347 h 10163044"/>
              <a:gd name="connsiteX2-291" fmla="*/ 5053968 w 10120826"/>
              <a:gd name="connsiteY2-292" fmla="*/ 71917 h 10163044"/>
              <a:gd name="connsiteX3-293" fmla="*/ 10029504 w 10120826"/>
              <a:gd name="connsiteY3-294" fmla="*/ 4673210 h 10163044"/>
              <a:gd name="connsiteX4-295" fmla="*/ 8348631 w 10120826"/>
              <a:gd name="connsiteY4-296" fmla="*/ 8149514 h 10163044"/>
              <a:gd name="connsiteX5-297" fmla="*/ 5550357 w 10120826"/>
              <a:gd name="connsiteY5-298" fmla="*/ 10162776 h 10163044"/>
              <a:gd name="connsiteX6-299" fmla="*/ 1882518 w 10120826"/>
              <a:gd name="connsiteY6-300" fmla="*/ 8267079 h 10163044"/>
              <a:gd name="connsiteX7-301" fmla="*/ 54 w 10120826"/>
              <a:gd name="connsiteY7-302" fmla="*/ 5130410 h 10163044"/>
              <a:gd name="connsiteX0-303" fmla="*/ 54 w 10120826"/>
              <a:gd name="connsiteY0-304" fmla="*/ 5130410 h 10163044"/>
              <a:gd name="connsiteX1-305" fmla="*/ 1908644 w 10120826"/>
              <a:gd name="connsiteY1-306" fmla="*/ 2088347 h 10163044"/>
              <a:gd name="connsiteX2-307" fmla="*/ 5053968 w 10120826"/>
              <a:gd name="connsiteY2-308" fmla="*/ 71917 h 10163044"/>
              <a:gd name="connsiteX3-309" fmla="*/ 10029504 w 10120826"/>
              <a:gd name="connsiteY3-310" fmla="*/ 4673210 h 10163044"/>
              <a:gd name="connsiteX4-311" fmla="*/ 8348631 w 10120826"/>
              <a:gd name="connsiteY4-312" fmla="*/ 8149514 h 10163044"/>
              <a:gd name="connsiteX5-313" fmla="*/ 5550357 w 10120826"/>
              <a:gd name="connsiteY5-314" fmla="*/ 10162776 h 10163044"/>
              <a:gd name="connsiteX6-315" fmla="*/ 1882518 w 10120826"/>
              <a:gd name="connsiteY6-316" fmla="*/ 8267079 h 10163044"/>
              <a:gd name="connsiteX7-317" fmla="*/ 54 w 10120826"/>
              <a:gd name="connsiteY7-318" fmla="*/ 5130410 h 10163044"/>
              <a:gd name="connsiteX0-319" fmla="*/ 54 w 10107041"/>
              <a:gd name="connsiteY0-320" fmla="*/ 5130410 h 10163044"/>
              <a:gd name="connsiteX1-321" fmla="*/ 1894859 w 10107041"/>
              <a:gd name="connsiteY1-322" fmla="*/ 2088347 h 10163044"/>
              <a:gd name="connsiteX2-323" fmla="*/ 5040183 w 10107041"/>
              <a:gd name="connsiteY2-324" fmla="*/ 71917 h 10163044"/>
              <a:gd name="connsiteX3-325" fmla="*/ 10015719 w 10107041"/>
              <a:gd name="connsiteY3-326" fmla="*/ 4673210 h 10163044"/>
              <a:gd name="connsiteX4-327" fmla="*/ 8334846 w 10107041"/>
              <a:gd name="connsiteY4-328" fmla="*/ 8149514 h 10163044"/>
              <a:gd name="connsiteX5-329" fmla="*/ 5536572 w 10107041"/>
              <a:gd name="connsiteY5-330" fmla="*/ 10162776 h 10163044"/>
              <a:gd name="connsiteX6-331" fmla="*/ 1868733 w 10107041"/>
              <a:gd name="connsiteY6-332" fmla="*/ 8267079 h 10163044"/>
              <a:gd name="connsiteX7-333" fmla="*/ 54 w 10107041"/>
              <a:gd name="connsiteY7-334" fmla="*/ 5130410 h 10163044"/>
              <a:gd name="connsiteX0-335" fmla="*/ 54 w 10130736"/>
              <a:gd name="connsiteY0-336" fmla="*/ 4928866 h 9961500"/>
              <a:gd name="connsiteX1-337" fmla="*/ 1894859 w 10130736"/>
              <a:gd name="connsiteY1-338" fmla="*/ 1886803 h 9961500"/>
              <a:gd name="connsiteX2-339" fmla="*/ 5139037 w 10130736"/>
              <a:gd name="connsiteY2-340" fmla="*/ 80438 h 9961500"/>
              <a:gd name="connsiteX3-341" fmla="*/ 10015719 w 10130736"/>
              <a:gd name="connsiteY3-342" fmla="*/ 4471666 h 9961500"/>
              <a:gd name="connsiteX4-343" fmla="*/ 8334846 w 10130736"/>
              <a:gd name="connsiteY4-344" fmla="*/ 7947970 h 9961500"/>
              <a:gd name="connsiteX5-345" fmla="*/ 5536572 w 10130736"/>
              <a:gd name="connsiteY5-346" fmla="*/ 9961232 h 9961500"/>
              <a:gd name="connsiteX6-347" fmla="*/ 1868733 w 10130736"/>
              <a:gd name="connsiteY6-348" fmla="*/ 8065535 h 9961500"/>
              <a:gd name="connsiteX7-349" fmla="*/ 54 w 10130736"/>
              <a:gd name="connsiteY7-350" fmla="*/ 4928866 h 9961500"/>
              <a:gd name="connsiteX0-351" fmla="*/ 54 w 10130736"/>
              <a:gd name="connsiteY0-352" fmla="*/ 4848429 h 9881063"/>
              <a:gd name="connsiteX1-353" fmla="*/ 1894859 w 10130736"/>
              <a:gd name="connsiteY1-354" fmla="*/ 1806366 h 9881063"/>
              <a:gd name="connsiteX2-355" fmla="*/ 5139037 w 10130736"/>
              <a:gd name="connsiteY2-356" fmla="*/ 1 h 9881063"/>
              <a:gd name="connsiteX3-357" fmla="*/ 10015719 w 10130736"/>
              <a:gd name="connsiteY3-358" fmla="*/ 4391229 h 9881063"/>
              <a:gd name="connsiteX4-359" fmla="*/ 8334846 w 10130736"/>
              <a:gd name="connsiteY4-360" fmla="*/ 7867533 h 9881063"/>
              <a:gd name="connsiteX5-361" fmla="*/ 5536572 w 10130736"/>
              <a:gd name="connsiteY5-362" fmla="*/ 9880795 h 9881063"/>
              <a:gd name="connsiteX6-363" fmla="*/ 1868733 w 10130736"/>
              <a:gd name="connsiteY6-364" fmla="*/ 7985098 h 9881063"/>
              <a:gd name="connsiteX7-365" fmla="*/ 54 w 10130736"/>
              <a:gd name="connsiteY7-366" fmla="*/ 4848429 h 9881063"/>
              <a:gd name="connsiteX0-367" fmla="*/ 54 w 10130736"/>
              <a:gd name="connsiteY0-368" fmla="*/ 5021423 h 10054057"/>
              <a:gd name="connsiteX1-369" fmla="*/ 1894859 w 10130736"/>
              <a:gd name="connsiteY1-370" fmla="*/ 1979360 h 10054057"/>
              <a:gd name="connsiteX2-371" fmla="*/ 5139037 w 10130736"/>
              <a:gd name="connsiteY2-372" fmla="*/ 0 h 10054057"/>
              <a:gd name="connsiteX3-373" fmla="*/ 10015719 w 10130736"/>
              <a:gd name="connsiteY3-374" fmla="*/ 4564223 h 10054057"/>
              <a:gd name="connsiteX4-375" fmla="*/ 8334846 w 10130736"/>
              <a:gd name="connsiteY4-376" fmla="*/ 8040527 h 10054057"/>
              <a:gd name="connsiteX5-377" fmla="*/ 5536572 w 10130736"/>
              <a:gd name="connsiteY5-378" fmla="*/ 10053789 h 10054057"/>
              <a:gd name="connsiteX6-379" fmla="*/ 1868733 w 10130736"/>
              <a:gd name="connsiteY6-380" fmla="*/ 8158092 h 10054057"/>
              <a:gd name="connsiteX7-381" fmla="*/ 54 w 10130736"/>
              <a:gd name="connsiteY7-382" fmla="*/ 5021423 h 10054057"/>
              <a:gd name="connsiteX0-383" fmla="*/ 54 w 10130736"/>
              <a:gd name="connsiteY0-384" fmla="*/ 5022202 h 10054836"/>
              <a:gd name="connsiteX1-385" fmla="*/ 1894859 w 10130736"/>
              <a:gd name="connsiteY1-386" fmla="*/ 1980139 h 10054836"/>
              <a:gd name="connsiteX2-387" fmla="*/ 5139037 w 10130736"/>
              <a:gd name="connsiteY2-388" fmla="*/ 779 h 10054836"/>
              <a:gd name="connsiteX3-389" fmla="*/ 10015719 w 10130736"/>
              <a:gd name="connsiteY3-390" fmla="*/ 4565002 h 10054836"/>
              <a:gd name="connsiteX4-391" fmla="*/ 8334846 w 10130736"/>
              <a:gd name="connsiteY4-392" fmla="*/ 8041306 h 10054836"/>
              <a:gd name="connsiteX5-393" fmla="*/ 5536572 w 10130736"/>
              <a:gd name="connsiteY5-394" fmla="*/ 10054568 h 10054836"/>
              <a:gd name="connsiteX6-395" fmla="*/ 1868733 w 10130736"/>
              <a:gd name="connsiteY6-396" fmla="*/ 8158871 h 10054836"/>
              <a:gd name="connsiteX7-397" fmla="*/ 54 w 10130736"/>
              <a:gd name="connsiteY7-398" fmla="*/ 5022202 h 10054836"/>
              <a:gd name="connsiteX0-399" fmla="*/ 54 w 10017214"/>
              <a:gd name="connsiteY0-400" fmla="*/ 5021946 h 10054580"/>
              <a:gd name="connsiteX1-401" fmla="*/ 1894859 w 10017214"/>
              <a:gd name="connsiteY1-402" fmla="*/ 1979883 h 10054580"/>
              <a:gd name="connsiteX2-403" fmla="*/ 5139037 w 10017214"/>
              <a:gd name="connsiteY2-404" fmla="*/ 523 h 10054580"/>
              <a:gd name="connsiteX3-405" fmla="*/ 8067587 w 10017214"/>
              <a:gd name="connsiteY3-406" fmla="*/ 1813597 h 10054580"/>
              <a:gd name="connsiteX4-407" fmla="*/ 10015719 w 10017214"/>
              <a:gd name="connsiteY4-408" fmla="*/ 4564746 h 10054580"/>
              <a:gd name="connsiteX5-409" fmla="*/ 8334846 w 10017214"/>
              <a:gd name="connsiteY5-410" fmla="*/ 8041050 h 10054580"/>
              <a:gd name="connsiteX6-411" fmla="*/ 5536572 w 10017214"/>
              <a:gd name="connsiteY6-412" fmla="*/ 10054312 h 10054580"/>
              <a:gd name="connsiteX7-413" fmla="*/ 1868733 w 10017214"/>
              <a:gd name="connsiteY7-414" fmla="*/ 8158615 h 10054580"/>
              <a:gd name="connsiteX8" fmla="*/ 54 w 10017214"/>
              <a:gd name="connsiteY8" fmla="*/ 5021946 h 10054580"/>
              <a:gd name="connsiteX0-415" fmla="*/ 54 w 10017214"/>
              <a:gd name="connsiteY0-416" fmla="*/ 5021723 h 10054357"/>
              <a:gd name="connsiteX1-417" fmla="*/ 1894859 w 10017214"/>
              <a:gd name="connsiteY1-418" fmla="*/ 1979660 h 10054357"/>
              <a:gd name="connsiteX2-419" fmla="*/ 5139037 w 10017214"/>
              <a:gd name="connsiteY2-420" fmla="*/ 300 h 10054357"/>
              <a:gd name="connsiteX3-421" fmla="*/ 8067587 w 10017214"/>
              <a:gd name="connsiteY3-422" fmla="*/ 1813374 h 10054357"/>
              <a:gd name="connsiteX4-423" fmla="*/ 10015719 w 10017214"/>
              <a:gd name="connsiteY4-424" fmla="*/ 4564523 h 10054357"/>
              <a:gd name="connsiteX5-425" fmla="*/ 8334846 w 10017214"/>
              <a:gd name="connsiteY5-426" fmla="*/ 8040827 h 10054357"/>
              <a:gd name="connsiteX6-427" fmla="*/ 5536572 w 10017214"/>
              <a:gd name="connsiteY6-428" fmla="*/ 10054089 h 10054357"/>
              <a:gd name="connsiteX7-429" fmla="*/ 1868733 w 10017214"/>
              <a:gd name="connsiteY7-430" fmla="*/ 8158392 h 10054357"/>
              <a:gd name="connsiteX8-431" fmla="*/ 54 w 10017214"/>
              <a:gd name="connsiteY8-432" fmla="*/ 5021723 h 10054357"/>
              <a:gd name="connsiteX0-433" fmla="*/ 54 w 10017214"/>
              <a:gd name="connsiteY0-434" fmla="*/ 5023500 h 10056134"/>
              <a:gd name="connsiteX1-435" fmla="*/ 1894859 w 10017214"/>
              <a:gd name="connsiteY1-436" fmla="*/ 1981437 h 10056134"/>
              <a:gd name="connsiteX2-437" fmla="*/ 5139037 w 10017214"/>
              <a:gd name="connsiteY2-438" fmla="*/ 2077 h 10056134"/>
              <a:gd name="connsiteX3-439" fmla="*/ 8067587 w 10017214"/>
              <a:gd name="connsiteY3-440" fmla="*/ 1815151 h 10056134"/>
              <a:gd name="connsiteX4-441" fmla="*/ 10015719 w 10017214"/>
              <a:gd name="connsiteY4-442" fmla="*/ 4566300 h 10056134"/>
              <a:gd name="connsiteX5-443" fmla="*/ 8334846 w 10017214"/>
              <a:gd name="connsiteY5-444" fmla="*/ 8042604 h 10056134"/>
              <a:gd name="connsiteX6-445" fmla="*/ 5536572 w 10017214"/>
              <a:gd name="connsiteY6-446" fmla="*/ 10055866 h 10056134"/>
              <a:gd name="connsiteX7-447" fmla="*/ 1868733 w 10017214"/>
              <a:gd name="connsiteY7-448" fmla="*/ 8160169 h 10056134"/>
              <a:gd name="connsiteX8-449" fmla="*/ 54 w 10017214"/>
              <a:gd name="connsiteY8-450" fmla="*/ 5023500 h 10056134"/>
              <a:gd name="connsiteX0-451" fmla="*/ 54 w 10140617"/>
              <a:gd name="connsiteY0-452" fmla="*/ 5023500 h 10056134"/>
              <a:gd name="connsiteX1-453" fmla="*/ 1894859 w 10140617"/>
              <a:gd name="connsiteY1-454" fmla="*/ 1981437 h 10056134"/>
              <a:gd name="connsiteX2-455" fmla="*/ 5139037 w 10140617"/>
              <a:gd name="connsiteY2-456" fmla="*/ 2077 h 10056134"/>
              <a:gd name="connsiteX3-457" fmla="*/ 8067587 w 10140617"/>
              <a:gd name="connsiteY3-458" fmla="*/ 1815151 h 10056134"/>
              <a:gd name="connsiteX4-459" fmla="*/ 10139286 w 10140617"/>
              <a:gd name="connsiteY4-460" fmla="*/ 5085284 h 10056134"/>
              <a:gd name="connsiteX5-461" fmla="*/ 8334846 w 10140617"/>
              <a:gd name="connsiteY5-462" fmla="*/ 8042604 h 10056134"/>
              <a:gd name="connsiteX6-463" fmla="*/ 5536572 w 10140617"/>
              <a:gd name="connsiteY6-464" fmla="*/ 10055866 h 10056134"/>
              <a:gd name="connsiteX7-465" fmla="*/ 1868733 w 10140617"/>
              <a:gd name="connsiteY7-466" fmla="*/ 8160169 h 10056134"/>
              <a:gd name="connsiteX8-467" fmla="*/ 54 w 10140617"/>
              <a:gd name="connsiteY8-468" fmla="*/ 5023500 h 10056134"/>
              <a:gd name="connsiteX0-469" fmla="*/ 54 w 10141707"/>
              <a:gd name="connsiteY0-470" fmla="*/ 5023500 h 10056134"/>
              <a:gd name="connsiteX1-471" fmla="*/ 1894859 w 10141707"/>
              <a:gd name="connsiteY1-472" fmla="*/ 1981437 h 10056134"/>
              <a:gd name="connsiteX2-473" fmla="*/ 5139037 w 10141707"/>
              <a:gd name="connsiteY2-474" fmla="*/ 2077 h 10056134"/>
              <a:gd name="connsiteX3-475" fmla="*/ 8067587 w 10141707"/>
              <a:gd name="connsiteY3-476" fmla="*/ 1815151 h 10056134"/>
              <a:gd name="connsiteX4-477" fmla="*/ 10139286 w 10141707"/>
              <a:gd name="connsiteY4-478" fmla="*/ 5085284 h 10056134"/>
              <a:gd name="connsiteX5-479" fmla="*/ 8334846 w 10141707"/>
              <a:gd name="connsiteY5-480" fmla="*/ 8042604 h 10056134"/>
              <a:gd name="connsiteX6-481" fmla="*/ 5536572 w 10141707"/>
              <a:gd name="connsiteY6-482" fmla="*/ 10055866 h 10056134"/>
              <a:gd name="connsiteX7-483" fmla="*/ 1868733 w 10141707"/>
              <a:gd name="connsiteY7-484" fmla="*/ 8160169 h 10056134"/>
              <a:gd name="connsiteX8-485" fmla="*/ 54 w 10141707"/>
              <a:gd name="connsiteY8-486" fmla="*/ 5023500 h 10056134"/>
              <a:gd name="connsiteX0-487" fmla="*/ 54 w 10141509"/>
              <a:gd name="connsiteY0-488" fmla="*/ 5023500 h 10056134"/>
              <a:gd name="connsiteX1-489" fmla="*/ 1894859 w 10141509"/>
              <a:gd name="connsiteY1-490" fmla="*/ 1981437 h 10056134"/>
              <a:gd name="connsiteX2-491" fmla="*/ 5139037 w 10141509"/>
              <a:gd name="connsiteY2-492" fmla="*/ 2077 h 10056134"/>
              <a:gd name="connsiteX3-493" fmla="*/ 8067587 w 10141509"/>
              <a:gd name="connsiteY3-494" fmla="*/ 1815151 h 10056134"/>
              <a:gd name="connsiteX4-495" fmla="*/ 10139286 w 10141509"/>
              <a:gd name="connsiteY4-496" fmla="*/ 5085284 h 10056134"/>
              <a:gd name="connsiteX5-497" fmla="*/ 8334846 w 10141509"/>
              <a:gd name="connsiteY5-498" fmla="*/ 8042604 h 10056134"/>
              <a:gd name="connsiteX6-499" fmla="*/ 5536572 w 10141509"/>
              <a:gd name="connsiteY6-500" fmla="*/ 10055866 h 10056134"/>
              <a:gd name="connsiteX7-501" fmla="*/ 1868733 w 10141509"/>
              <a:gd name="connsiteY7-502" fmla="*/ 8160169 h 10056134"/>
              <a:gd name="connsiteX8-503" fmla="*/ 54 w 10141509"/>
              <a:gd name="connsiteY8-504" fmla="*/ 5023500 h 10056134"/>
              <a:gd name="connsiteX0-505" fmla="*/ 54 w 10139298"/>
              <a:gd name="connsiteY0-506" fmla="*/ 5023500 h 10056134"/>
              <a:gd name="connsiteX1-507" fmla="*/ 1894859 w 10139298"/>
              <a:gd name="connsiteY1-508" fmla="*/ 1981437 h 10056134"/>
              <a:gd name="connsiteX2-509" fmla="*/ 5139037 w 10139298"/>
              <a:gd name="connsiteY2-510" fmla="*/ 2077 h 10056134"/>
              <a:gd name="connsiteX3-511" fmla="*/ 8067587 w 10139298"/>
              <a:gd name="connsiteY3-512" fmla="*/ 1815151 h 10056134"/>
              <a:gd name="connsiteX4-513" fmla="*/ 10139286 w 10139298"/>
              <a:gd name="connsiteY4-514" fmla="*/ 5085284 h 10056134"/>
              <a:gd name="connsiteX5-515" fmla="*/ 8334846 w 10139298"/>
              <a:gd name="connsiteY5-516" fmla="*/ 8042604 h 10056134"/>
              <a:gd name="connsiteX6-517" fmla="*/ 5536572 w 10139298"/>
              <a:gd name="connsiteY6-518" fmla="*/ 10055866 h 10056134"/>
              <a:gd name="connsiteX7-519" fmla="*/ 1868733 w 10139298"/>
              <a:gd name="connsiteY7-520" fmla="*/ 8160169 h 10056134"/>
              <a:gd name="connsiteX8-521" fmla="*/ 54 w 10139298"/>
              <a:gd name="connsiteY8-522" fmla="*/ 5023500 h 10056134"/>
              <a:gd name="connsiteX0-523" fmla="*/ 54 w 10140192"/>
              <a:gd name="connsiteY0-524" fmla="*/ 5023500 h 10056134"/>
              <a:gd name="connsiteX1-525" fmla="*/ 1894859 w 10140192"/>
              <a:gd name="connsiteY1-526" fmla="*/ 1981437 h 10056134"/>
              <a:gd name="connsiteX2-527" fmla="*/ 5139037 w 10140192"/>
              <a:gd name="connsiteY2-528" fmla="*/ 2077 h 10056134"/>
              <a:gd name="connsiteX3-529" fmla="*/ 8067587 w 10140192"/>
              <a:gd name="connsiteY3-530" fmla="*/ 1815151 h 10056134"/>
              <a:gd name="connsiteX4-531" fmla="*/ 10139286 w 10140192"/>
              <a:gd name="connsiteY4-532" fmla="*/ 5085284 h 10056134"/>
              <a:gd name="connsiteX5-533" fmla="*/ 8334846 w 10140192"/>
              <a:gd name="connsiteY5-534" fmla="*/ 8042604 h 10056134"/>
              <a:gd name="connsiteX6-535" fmla="*/ 5536572 w 10140192"/>
              <a:gd name="connsiteY6-536" fmla="*/ 10055866 h 10056134"/>
              <a:gd name="connsiteX7-537" fmla="*/ 1868733 w 10140192"/>
              <a:gd name="connsiteY7-538" fmla="*/ 8160169 h 10056134"/>
              <a:gd name="connsiteX8-539" fmla="*/ 54 w 10140192"/>
              <a:gd name="connsiteY8-540" fmla="*/ 5023500 h 10056134"/>
              <a:gd name="connsiteX0-541" fmla="*/ 54 w 10140192"/>
              <a:gd name="connsiteY0-542" fmla="*/ 5023500 h 10154965"/>
              <a:gd name="connsiteX1-543" fmla="*/ 1894859 w 10140192"/>
              <a:gd name="connsiteY1-544" fmla="*/ 1981437 h 10154965"/>
              <a:gd name="connsiteX2-545" fmla="*/ 5139037 w 10140192"/>
              <a:gd name="connsiteY2-546" fmla="*/ 2077 h 10154965"/>
              <a:gd name="connsiteX3-547" fmla="*/ 8067587 w 10140192"/>
              <a:gd name="connsiteY3-548" fmla="*/ 1815151 h 10154965"/>
              <a:gd name="connsiteX4-549" fmla="*/ 10139286 w 10140192"/>
              <a:gd name="connsiteY4-550" fmla="*/ 5085284 h 10154965"/>
              <a:gd name="connsiteX5-551" fmla="*/ 8334846 w 10140192"/>
              <a:gd name="connsiteY5-552" fmla="*/ 8042604 h 10154965"/>
              <a:gd name="connsiteX6-553" fmla="*/ 5178226 w 10140192"/>
              <a:gd name="connsiteY6-554" fmla="*/ 10154720 h 10154965"/>
              <a:gd name="connsiteX7-555" fmla="*/ 1868733 w 10140192"/>
              <a:gd name="connsiteY7-556" fmla="*/ 8160169 h 10154965"/>
              <a:gd name="connsiteX8-557" fmla="*/ 54 w 10140192"/>
              <a:gd name="connsiteY8-558" fmla="*/ 5023500 h 10154965"/>
              <a:gd name="connsiteX0-559" fmla="*/ 54 w 10140192"/>
              <a:gd name="connsiteY0-560" fmla="*/ 5023500 h 10156343"/>
              <a:gd name="connsiteX1-561" fmla="*/ 1894859 w 10140192"/>
              <a:gd name="connsiteY1-562" fmla="*/ 1981437 h 10156343"/>
              <a:gd name="connsiteX2-563" fmla="*/ 5139037 w 10140192"/>
              <a:gd name="connsiteY2-564" fmla="*/ 2077 h 10156343"/>
              <a:gd name="connsiteX3-565" fmla="*/ 8067587 w 10140192"/>
              <a:gd name="connsiteY3-566" fmla="*/ 1815151 h 10156343"/>
              <a:gd name="connsiteX4-567" fmla="*/ 10139286 w 10140192"/>
              <a:gd name="connsiteY4-568" fmla="*/ 5085284 h 10156343"/>
              <a:gd name="connsiteX5-569" fmla="*/ 8334846 w 10140192"/>
              <a:gd name="connsiteY5-570" fmla="*/ 8042604 h 10156343"/>
              <a:gd name="connsiteX6-571" fmla="*/ 5178226 w 10140192"/>
              <a:gd name="connsiteY6-572" fmla="*/ 10154720 h 10156343"/>
              <a:gd name="connsiteX7-573" fmla="*/ 1868733 w 10140192"/>
              <a:gd name="connsiteY7-574" fmla="*/ 8160169 h 10156343"/>
              <a:gd name="connsiteX8-575" fmla="*/ 54 w 10140192"/>
              <a:gd name="connsiteY8-576" fmla="*/ 5023500 h 10156343"/>
              <a:gd name="connsiteX0-577" fmla="*/ 54 w 10140192"/>
              <a:gd name="connsiteY0-578" fmla="*/ 5023500 h 10156343"/>
              <a:gd name="connsiteX1-579" fmla="*/ 1894859 w 10140192"/>
              <a:gd name="connsiteY1-580" fmla="*/ 1981437 h 10156343"/>
              <a:gd name="connsiteX2-581" fmla="*/ 5139037 w 10140192"/>
              <a:gd name="connsiteY2-582" fmla="*/ 2077 h 10156343"/>
              <a:gd name="connsiteX3-583" fmla="*/ 8067587 w 10140192"/>
              <a:gd name="connsiteY3-584" fmla="*/ 1815151 h 10156343"/>
              <a:gd name="connsiteX4-585" fmla="*/ 10139286 w 10140192"/>
              <a:gd name="connsiteY4-586" fmla="*/ 5085284 h 10156343"/>
              <a:gd name="connsiteX5-587" fmla="*/ 8334846 w 10140192"/>
              <a:gd name="connsiteY5-588" fmla="*/ 8042604 h 10156343"/>
              <a:gd name="connsiteX6-589" fmla="*/ 5178226 w 10140192"/>
              <a:gd name="connsiteY6-590" fmla="*/ 10154720 h 10156343"/>
              <a:gd name="connsiteX7-591" fmla="*/ 1868733 w 10140192"/>
              <a:gd name="connsiteY7-592" fmla="*/ 8160169 h 10156343"/>
              <a:gd name="connsiteX8-593" fmla="*/ 54 w 10140192"/>
              <a:gd name="connsiteY8-594" fmla="*/ 5023500 h 10156343"/>
              <a:gd name="connsiteX0-595" fmla="*/ 54 w 10140192"/>
              <a:gd name="connsiteY0-596" fmla="*/ 5023500 h 10155931"/>
              <a:gd name="connsiteX1-597" fmla="*/ 1894859 w 10140192"/>
              <a:gd name="connsiteY1-598" fmla="*/ 1981437 h 10155931"/>
              <a:gd name="connsiteX2-599" fmla="*/ 5139037 w 10140192"/>
              <a:gd name="connsiteY2-600" fmla="*/ 2077 h 10155931"/>
              <a:gd name="connsiteX3-601" fmla="*/ 8067587 w 10140192"/>
              <a:gd name="connsiteY3-602" fmla="*/ 1815151 h 10155931"/>
              <a:gd name="connsiteX4-603" fmla="*/ 10139286 w 10140192"/>
              <a:gd name="connsiteY4-604" fmla="*/ 5085284 h 10155931"/>
              <a:gd name="connsiteX5-605" fmla="*/ 8334846 w 10140192"/>
              <a:gd name="connsiteY5-606" fmla="*/ 8042604 h 10155931"/>
              <a:gd name="connsiteX6-607" fmla="*/ 5178226 w 10140192"/>
              <a:gd name="connsiteY6-608" fmla="*/ 10154720 h 10155931"/>
              <a:gd name="connsiteX7-609" fmla="*/ 1868733 w 10140192"/>
              <a:gd name="connsiteY7-610" fmla="*/ 8160169 h 10155931"/>
              <a:gd name="connsiteX8-611" fmla="*/ 54 w 10140192"/>
              <a:gd name="connsiteY8-612" fmla="*/ 5023500 h 10155931"/>
              <a:gd name="connsiteX0-613" fmla="*/ 54 w 10140192"/>
              <a:gd name="connsiteY0-614" fmla="*/ 5023500 h 10155931"/>
              <a:gd name="connsiteX1-615" fmla="*/ 1894859 w 10140192"/>
              <a:gd name="connsiteY1-616" fmla="*/ 1981437 h 10155931"/>
              <a:gd name="connsiteX2-617" fmla="*/ 5139037 w 10140192"/>
              <a:gd name="connsiteY2-618" fmla="*/ 2077 h 10155931"/>
              <a:gd name="connsiteX3-619" fmla="*/ 8067587 w 10140192"/>
              <a:gd name="connsiteY3-620" fmla="*/ 1815151 h 10155931"/>
              <a:gd name="connsiteX4-621" fmla="*/ 10139286 w 10140192"/>
              <a:gd name="connsiteY4-622" fmla="*/ 5085284 h 10155931"/>
              <a:gd name="connsiteX5-623" fmla="*/ 8334846 w 10140192"/>
              <a:gd name="connsiteY5-624" fmla="*/ 8042604 h 10155931"/>
              <a:gd name="connsiteX6-625" fmla="*/ 5178226 w 10140192"/>
              <a:gd name="connsiteY6-626" fmla="*/ 10154720 h 10155931"/>
              <a:gd name="connsiteX7-627" fmla="*/ 1868733 w 10140192"/>
              <a:gd name="connsiteY7-628" fmla="*/ 8160169 h 10155931"/>
              <a:gd name="connsiteX8-629" fmla="*/ 54 w 10140192"/>
              <a:gd name="connsiteY8-630" fmla="*/ 5023500 h 10155931"/>
              <a:gd name="connsiteX0-631" fmla="*/ 3857 w 10143995"/>
              <a:gd name="connsiteY0-632" fmla="*/ 5023500 h 10155931"/>
              <a:gd name="connsiteX1-633" fmla="*/ 1898662 w 10143995"/>
              <a:gd name="connsiteY1-634" fmla="*/ 1981437 h 10155931"/>
              <a:gd name="connsiteX2-635" fmla="*/ 5142840 w 10143995"/>
              <a:gd name="connsiteY2-636" fmla="*/ 2077 h 10155931"/>
              <a:gd name="connsiteX3-637" fmla="*/ 8071390 w 10143995"/>
              <a:gd name="connsiteY3-638" fmla="*/ 1815151 h 10155931"/>
              <a:gd name="connsiteX4-639" fmla="*/ 10143089 w 10143995"/>
              <a:gd name="connsiteY4-640" fmla="*/ 5085284 h 10155931"/>
              <a:gd name="connsiteX5-641" fmla="*/ 8338649 w 10143995"/>
              <a:gd name="connsiteY5-642" fmla="*/ 8042604 h 10155931"/>
              <a:gd name="connsiteX6-643" fmla="*/ 5182029 w 10143995"/>
              <a:gd name="connsiteY6-644" fmla="*/ 10154720 h 10155931"/>
              <a:gd name="connsiteX7-645" fmla="*/ 1872536 w 10143995"/>
              <a:gd name="connsiteY7-646" fmla="*/ 8160169 h 10155931"/>
              <a:gd name="connsiteX8-647" fmla="*/ 3857 w 10143995"/>
              <a:gd name="connsiteY8-648" fmla="*/ 5023500 h 10155931"/>
              <a:gd name="connsiteX0-649" fmla="*/ 3857 w 10143995"/>
              <a:gd name="connsiteY0-650" fmla="*/ 5023500 h 10155907"/>
              <a:gd name="connsiteX1-651" fmla="*/ 1898662 w 10143995"/>
              <a:gd name="connsiteY1-652" fmla="*/ 1981437 h 10155907"/>
              <a:gd name="connsiteX2-653" fmla="*/ 5142840 w 10143995"/>
              <a:gd name="connsiteY2-654" fmla="*/ 2077 h 10155907"/>
              <a:gd name="connsiteX3-655" fmla="*/ 8071390 w 10143995"/>
              <a:gd name="connsiteY3-656" fmla="*/ 1815151 h 10155907"/>
              <a:gd name="connsiteX4-657" fmla="*/ 10143089 w 10143995"/>
              <a:gd name="connsiteY4-658" fmla="*/ 5085284 h 10155907"/>
              <a:gd name="connsiteX5-659" fmla="*/ 8338649 w 10143995"/>
              <a:gd name="connsiteY5-660" fmla="*/ 8042604 h 10155907"/>
              <a:gd name="connsiteX6-661" fmla="*/ 5182029 w 10143995"/>
              <a:gd name="connsiteY6-662" fmla="*/ 10154720 h 10155907"/>
              <a:gd name="connsiteX7-663" fmla="*/ 1872536 w 10143995"/>
              <a:gd name="connsiteY7-664" fmla="*/ 8160169 h 10155907"/>
              <a:gd name="connsiteX8-665" fmla="*/ 3857 w 10143995"/>
              <a:gd name="connsiteY8-666" fmla="*/ 5023500 h 10155907"/>
              <a:gd name="connsiteX0-667" fmla="*/ 57 w 10140195"/>
              <a:gd name="connsiteY0-668" fmla="*/ 5023500 h 10155907"/>
              <a:gd name="connsiteX1-669" fmla="*/ 1894862 w 10140195"/>
              <a:gd name="connsiteY1-670" fmla="*/ 1981437 h 10155907"/>
              <a:gd name="connsiteX2-671" fmla="*/ 5139040 w 10140195"/>
              <a:gd name="connsiteY2-672" fmla="*/ 2077 h 10155907"/>
              <a:gd name="connsiteX3-673" fmla="*/ 8067590 w 10140195"/>
              <a:gd name="connsiteY3-674" fmla="*/ 1815151 h 10155907"/>
              <a:gd name="connsiteX4-675" fmla="*/ 10139289 w 10140195"/>
              <a:gd name="connsiteY4-676" fmla="*/ 5085284 h 10155907"/>
              <a:gd name="connsiteX5-677" fmla="*/ 8334849 w 10140195"/>
              <a:gd name="connsiteY5-678" fmla="*/ 8042604 h 10155907"/>
              <a:gd name="connsiteX6-679" fmla="*/ 5178229 w 10140195"/>
              <a:gd name="connsiteY6-680" fmla="*/ 10154720 h 10155907"/>
              <a:gd name="connsiteX7-681" fmla="*/ 1868736 w 10140195"/>
              <a:gd name="connsiteY7-682" fmla="*/ 8160169 h 10155907"/>
              <a:gd name="connsiteX8-683" fmla="*/ 57 w 10140195"/>
              <a:gd name="connsiteY8-684" fmla="*/ 5023500 h 10155907"/>
              <a:gd name="connsiteX0-685" fmla="*/ 787 w 10140925"/>
              <a:gd name="connsiteY0-686" fmla="*/ 5023500 h 10155907"/>
              <a:gd name="connsiteX1-687" fmla="*/ 1895592 w 10140925"/>
              <a:gd name="connsiteY1-688" fmla="*/ 1981437 h 10155907"/>
              <a:gd name="connsiteX2-689" fmla="*/ 5139770 w 10140925"/>
              <a:gd name="connsiteY2-690" fmla="*/ 2077 h 10155907"/>
              <a:gd name="connsiteX3-691" fmla="*/ 8068320 w 10140925"/>
              <a:gd name="connsiteY3-692" fmla="*/ 1815151 h 10155907"/>
              <a:gd name="connsiteX4-693" fmla="*/ 10140019 w 10140925"/>
              <a:gd name="connsiteY4-694" fmla="*/ 5085284 h 10155907"/>
              <a:gd name="connsiteX5-695" fmla="*/ 8335579 w 10140925"/>
              <a:gd name="connsiteY5-696" fmla="*/ 8042604 h 10155907"/>
              <a:gd name="connsiteX6-697" fmla="*/ 5178959 w 10140925"/>
              <a:gd name="connsiteY6-698" fmla="*/ 10154720 h 10155907"/>
              <a:gd name="connsiteX7-699" fmla="*/ 1869466 w 10140925"/>
              <a:gd name="connsiteY7-700" fmla="*/ 8160169 h 10155907"/>
              <a:gd name="connsiteX8-701" fmla="*/ 787 w 10140925"/>
              <a:gd name="connsiteY8-702" fmla="*/ 5023500 h 10155907"/>
              <a:gd name="connsiteX0-703" fmla="*/ 787 w 10140925"/>
              <a:gd name="connsiteY0-704" fmla="*/ 5023500 h 10155907"/>
              <a:gd name="connsiteX1-705" fmla="*/ 1895592 w 10140925"/>
              <a:gd name="connsiteY1-706" fmla="*/ 1981437 h 10155907"/>
              <a:gd name="connsiteX2-707" fmla="*/ 5139770 w 10140925"/>
              <a:gd name="connsiteY2-708" fmla="*/ 2077 h 10155907"/>
              <a:gd name="connsiteX3-709" fmla="*/ 8068320 w 10140925"/>
              <a:gd name="connsiteY3-710" fmla="*/ 1815151 h 10155907"/>
              <a:gd name="connsiteX4-711" fmla="*/ 10140019 w 10140925"/>
              <a:gd name="connsiteY4-712" fmla="*/ 5085284 h 10155907"/>
              <a:gd name="connsiteX5-713" fmla="*/ 8335579 w 10140925"/>
              <a:gd name="connsiteY5-714" fmla="*/ 8042604 h 10155907"/>
              <a:gd name="connsiteX6-715" fmla="*/ 5178959 w 10140925"/>
              <a:gd name="connsiteY6-716" fmla="*/ 10154720 h 10155907"/>
              <a:gd name="connsiteX7-717" fmla="*/ 1869466 w 10140925"/>
              <a:gd name="connsiteY7-718" fmla="*/ 8160169 h 10155907"/>
              <a:gd name="connsiteX8-719" fmla="*/ 787 w 10140925"/>
              <a:gd name="connsiteY8-720" fmla="*/ 5023500 h 10155907"/>
              <a:gd name="connsiteX0-721" fmla="*/ 787 w 10140925"/>
              <a:gd name="connsiteY0-722" fmla="*/ 5023480 h 10155887"/>
              <a:gd name="connsiteX1-723" fmla="*/ 1895592 w 10140925"/>
              <a:gd name="connsiteY1-724" fmla="*/ 1981417 h 10155887"/>
              <a:gd name="connsiteX2-725" fmla="*/ 5139770 w 10140925"/>
              <a:gd name="connsiteY2-726" fmla="*/ 2057 h 10155887"/>
              <a:gd name="connsiteX3-727" fmla="*/ 8068320 w 10140925"/>
              <a:gd name="connsiteY3-728" fmla="*/ 1815131 h 10155887"/>
              <a:gd name="connsiteX4-729" fmla="*/ 10140019 w 10140925"/>
              <a:gd name="connsiteY4-730" fmla="*/ 5085264 h 10155887"/>
              <a:gd name="connsiteX5-731" fmla="*/ 8335579 w 10140925"/>
              <a:gd name="connsiteY5-732" fmla="*/ 8042584 h 10155887"/>
              <a:gd name="connsiteX6-733" fmla="*/ 5178959 w 10140925"/>
              <a:gd name="connsiteY6-734" fmla="*/ 10154700 h 10155887"/>
              <a:gd name="connsiteX7-735" fmla="*/ 1869466 w 10140925"/>
              <a:gd name="connsiteY7-736" fmla="*/ 8160149 h 10155887"/>
              <a:gd name="connsiteX8-737" fmla="*/ 787 w 10140925"/>
              <a:gd name="connsiteY8-738" fmla="*/ 5023480 h 10155887"/>
              <a:gd name="connsiteX0-739" fmla="*/ 787 w 10140925"/>
              <a:gd name="connsiteY0-740" fmla="*/ 5022720 h 10155127"/>
              <a:gd name="connsiteX1-741" fmla="*/ 1895592 w 10140925"/>
              <a:gd name="connsiteY1-742" fmla="*/ 1980657 h 10155127"/>
              <a:gd name="connsiteX2-743" fmla="*/ 5139770 w 10140925"/>
              <a:gd name="connsiteY2-744" fmla="*/ 1297 h 10155127"/>
              <a:gd name="connsiteX3-745" fmla="*/ 8068320 w 10140925"/>
              <a:gd name="connsiteY3-746" fmla="*/ 1814371 h 10155127"/>
              <a:gd name="connsiteX4-747" fmla="*/ 10140019 w 10140925"/>
              <a:gd name="connsiteY4-748" fmla="*/ 5084504 h 10155127"/>
              <a:gd name="connsiteX5-749" fmla="*/ 8335579 w 10140925"/>
              <a:gd name="connsiteY5-750" fmla="*/ 8041824 h 10155127"/>
              <a:gd name="connsiteX6-751" fmla="*/ 5178959 w 10140925"/>
              <a:gd name="connsiteY6-752" fmla="*/ 10153940 h 10155127"/>
              <a:gd name="connsiteX7-753" fmla="*/ 1869466 w 10140925"/>
              <a:gd name="connsiteY7-754" fmla="*/ 8159389 h 10155127"/>
              <a:gd name="connsiteX8-755" fmla="*/ 787 w 10140925"/>
              <a:gd name="connsiteY8-756" fmla="*/ 5022720 h 10155127"/>
              <a:gd name="connsiteX0-757" fmla="*/ 787 w 10140925"/>
              <a:gd name="connsiteY0-758" fmla="*/ 5022739 h 10155146"/>
              <a:gd name="connsiteX1-759" fmla="*/ 1895592 w 10140925"/>
              <a:gd name="connsiteY1-760" fmla="*/ 1980676 h 10155146"/>
              <a:gd name="connsiteX2-761" fmla="*/ 5139770 w 10140925"/>
              <a:gd name="connsiteY2-762" fmla="*/ 1316 h 10155146"/>
              <a:gd name="connsiteX3-763" fmla="*/ 8068320 w 10140925"/>
              <a:gd name="connsiteY3-764" fmla="*/ 1814390 h 10155146"/>
              <a:gd name="connsiteX4-765" fmla="*/ 10140019 w 10140925"/>
              <a:gd name="connsiteY4-766" fmla="*/ 5084523 h 10155146"/>
              <a:gd name="connsiteX5-767" fmla="*/ 8335579 w 10140925"/>
              <a:gd name="connsiteY5-768" fmla="*/ 8041843 h 10155146"/>
              <a:gd name="connsiteX6-769" fmla="*/ 5178959 w 10140925"/>
              <a:gd name="connsiteY6-770" fmla="*/ 10153959 h 10155146"/>
              <a:gd name="connsiteX7-771" fmla="*/ 1869466 w 10140925"/>
              <a:gd name="connsiteY7-772" fmla="*/ 8159408 h 10155146"/>
              <a:gd name="connsiteX8-773" fmla="*/ 787 w 10140925"/>
              <a:gd name="connsiteY8-774" fmla="*/ 5022739 h 10155146"/>
              <a:gd name="connsiteX0-775" fmla="*/ 787 w 10140925"/>
              <a:gd name="connsiteY0-776" fmla="*/ 5021567 h 10153974"/>
              <a:gd name="connsiteX1-777" fmla="*/ 1895592 w 10140925"/>
              <a:gd name="connsiteY1-778" fmla="*/ 1979504 h 10153974"/>
              <a:gd name="connsiteX2-779" fmla="*/ 5139770 w 10140925"/>
              <a:gd name="connsiteY2-780" fmla="*/ 144 h 10153974"/>
              <a:gd name="connsiteX3-781" fmla="*/ 8068320 w 10140925"/>
              <a:gd name="connsiteY3-782" fmla="*/ 1813218 h 10153974"/>
              <a:gd name="connsiteX4-783" fmla="*/ 10140019 w 10140925"/>
              <a:gd name="connsiteY4-784" fmla="*/ 5083351 h 10153974"/>
              <a:gd name="connsiteX5-785" fmla="*/ 8335579 w 10140925"/>
              <a:gd name="connsiteY5-786" fmla="*/ 8040671 h 10153974"/>
              <a:gd name="connsiteX6-787" fmla="*/ 5178959 w 10140925"/>
              <a:gd name="connsiteY6-788" fmla="*/ 10152787 h 10153974"/>
              <a:gd name="connsiteX7-789" fmla="*/ 1869466 w 10140925"/>
              <a:gd name="connsiteY7-790" fmla="*/ 8158236 h 10153974"/>
              <a:gd name="connsiteX8-791" fmla="*/ 787 w 10140925"/>
              <a:gd name="connsiteY8-792" fmla="*/ 5021567 h 10153974"/>
              <a:gd name="connsiteX0-793" fmla="*/ 787 w 10140925"/>
              <a:gd name="connsiteY0-794" fmla="*/ 5015305 h 10147712"/>
              <a:gd name="connsiteX1-795" fmla="*/ 1895592 w 10140925"/>
              <a:gd name="connsiteY1-796" fmla="*/ 1973242 h 10147712"/>
              <a:gd name="connsiteX2-797" fmla="*/ 5039562 w 10140925"/>
              <a:gd name="connsiteY2-798" fmla="*/ 145 h 10147712"/>
              <a:gd name="connsiteX3-799" fmla="*/ 8068320 w 10140925"/>
              <a:gd name="connsiteY3-800" fmla="*/ 1806956 h 10147712"/>
              <a:gd name="connsiteX4-801" fmla="*/ 10140019 w 10140925"/>
              <a:gd name="connsiteY4-802" fmla="*/ 5077089 h 10147712"/>
              <a:gd name="connsiteX5-803" fmla="*/ 8335579 w 10140925"/>
              <a:gd name="connsiteY5-804" fmla="*/ 8034409 h 10147712"/>
              <a:gd name="connsiteX6-805" fmla="*/ 5178959 w 10140925"/>
              <a:gd name="connsiteY6-806" fmla="*/ 10146525 h 10147712"/>
              <a:gd name="connsiteX7-807" fmla="*/ 1869466 w 10140925"/>
              <a:gd name="connsiteY7-808" fmla="*/ 8151974 h 10147712"/>
              <a:gd name="connsiteX8-809" fmla="*/ 787 w 10140925"/>
              <a:gd name="connsiteY8-810" fmla="*/ 5015305 h 10147712"/>
              <a:gd name="connsiteX0-811" fmla="*/ 787 w 10140925"/>
              <a:gd name="connsiteY0-812" fmla="*/ 5015164 h 10147571"/>
              <a:gd name="connsiteX1-813" fmla="*/ 1895592 w 10140925"/>
              <a:gd name="connsiteY1-814" fmla="*/ 1973101 h 10147571"/>
              <a:gd name="connsiteX2-815" fmla="*/ 5039562 w 10140925"/>
              <a:gd name="connsiteY2-816" fmla="*/ 4 h 10147571"/>
              <a:gd name="connsiteX3-817" fmla="*/ 8068320 w 10140925"/>
              <a:gd name="connsiteY3-818" fmla="*/ 1806815 h 10147571"/>
              <a:gd name="connsiteX4-819" fmla="*/ 10140019 w 10140925"/>
              <a:gd name="connsiteY4-820" fmla="*/ 5076948 h 10147571"/>
              <a:gd name="connsiteX5-821" fmla="*/ 8335579 w 10140925"/>
              <a:gd name="connsiteY5-822" fmla="*/ 8034268 h 10147571"/>
              <a:gd name="connsiteX6-823" fmla="*/ 5178959 w 10140925"/>
              <a:gd name="connsiteY6-824" fmla="*/ 10146384 h 10147571"/>
              <a:gd name="connsiteX7-825" fmla="*/ 1869466 w 10140925"/>
              <a:gd name="connsiteY7-826" fmla="*/ 8151833 h 10147571"/>
              <a:gd name="connsiteX8-827" fmla="*/ 787 w 10140925"/>
              <a:gd name="connsiteY8-828" fmla="*/ 5015164 h 10147571"/>
              <a:gd name="connsiteX0-829" fmla="*/ 787 w 10140079"/>
              <a:gd name="connsiteY0-830" fmla="*/ 5015164 h 10147571"/>
              <a:gd name="connsiteX1-831" fmla="*/ 1895592 w 10140079"/>
              <a:gd name="connsiteY1-832" fmla="*/ 1973101 h 10147571"/>
              <a:gd name="connsiteX2-833" fmla="*/ 5039562 w 10140079"/>
              <a:gd name="connsiteY2-834" fmla="*/ 4 h 10147571"/>
              <a:gd name="connsiteX3-835" fmla="*/ 8068320 w 10140079"/>
              <a:gd name="connsiteY3-836" fmla="*/ 1806815 h 10147571"/>
              <a:gd name="connsiteX4-837" fmla="*/ 10140019 w 10140079"/>
              <a:gd name="connsiteY4-838" fmla="*/ 5076948 h 10147571"/>
              <a:gd name="connsiteX5-839" fmla="*/ 8335579 w 10140079"/>
              <a:gd name="connsiteY5-840" fmla="*/ 8034268 h 10147571"/>
              <a:gd name="connsiteX6-841" fmla="*/ 5178959 w 10140079"/>
              <a:gd name="connsiteY6-842" fmla="*/ 10146384 h 10147571"/>
              <a:gd name="connsiteX7-843" fmla="*/ 1869466 w 10140079"/>
              <a:gd name="connsiteY7-844" fmla="*/ 8151833 h 10147571"/>
              <a:gd name="connsiteX8-845" fmla="*/ 787 w 10140079"/>
              <a:gd name="connsiteY8-846" fmla="*/ 5015164 h 10147571"/>
              <a:gd name="connsiteX0-847" fmla="*/ 787 w 10142684"/>
              <a:gd name="connsiteY0-848" fmla="*/ 5015164 h 10147571"/>
              <a:gd name="connsiteX1-849" fmla="*/ 1895592 w 10142684"/>
              <a:gd name="connsiteY1-850" fmla="*/ 1973101 h 10147571"/>
              <a:gd name="connsiteX2-851" fmla="*/ 5039562 w 10142684"/>
              <a:gd name="connsiteY2-852" fmla="*/ 4 h 10147571"/>
              <a:gd name="connsiteX3-853" fmla="*/ 8068320 w 10142684"/>
              <a:gd name="connsiteY3-854" fmla="*/ 1806815 h 10147571"/>
              <a:gd name="connsiteX4-855" fmla="*/ 10140019 w 10142684"/>
              <a:gd name="connsiteY4-856" fmla="*/ 5076948 h 10147571"/>
              <a:gd name="connsiteX5-857" fmla="*/ 8335579 w 10142684"/>
              <a:gd name="connsiteY5-858" fmla="*/ 8034268 h 10147571"/>
              <a:gd name="connsiteX6-859" fmla="*/ 5178959 w 10142684"/>
              <a:gd name="connsiteY6-860" fmla="*/ 10146384 h 10147571"/>
              <a:gd name="connsiteX7-861" fmla="*/ 1869466 w 10142684"/>
              <a:gd name="connsiteY7-862" fmla="*/ 8151833 h 10147571"/>
              <a:gd name="connsiteX8-863" fmla="*/ 787 w 10142684"/>
              <a:gd name="connsiteY8-864" fmla="*/ 5015164 h 10147571"/>
              <a:gd name="connsiteX0-865" fmla="*/ 787 w 10130180"/>
              <a:gd name="connsiteY0-866" fmla="*/ 5015164 h 10147571"/>
              <a:gd name="connsiteX1-867" fmla="*/ 1895592 w 10130180"/>
              <a:gd name="connsiteY1-868" fmla="*/ 1973101 h 10147571"/>
              <a:gd name="connsiteX2-869" fmla="*/ 5039562 w 10130180"/>
              <a:gd name="connsiteY2-870" fmla="*/ 4 h 10147571"/>
              <a:gd name="connsiteX3-871" fmla="*/ 8068320 w 10130180"/>
              <a:gd name="connsiteY3-872" fmla="*/ 1806815 h 10147571"/>
              <a:gd name="connsiteX4-873" fmla="*/ 10127493 w 10130180"/>
              <a:gd name="connsiteY4-874" fmla="*/ 5095737 h 10147571"/>
              <a:gd name="connsiteX5-875" fmla="*/ 8335579 w 10130180"/>
              <a:gd name="connsiteY5-876" fmla="*/ 8034268 h 10147571"/>
              <a:gd name="connsiteX6-877" fmla="*/ 5178959 w 10130180"/>
              <a:gd name="connsiteY6-878" fmla="*/ 10146384 h 10147571"/>
              <a:gd name="connsiteX7-879" fmla="*/ 1869466 w 10130180"/>
              <a:gd name="connsiteY7-880" fmla="*/ 8151833 h 10147571"/>
              <a:gd name="connsiteX8-881" fmla="*/ 787 w 10130180"/>
              <a:gd name="connsiteY8-882" fmla="*/ 5015164 h 10147571"/>
              <a:gd name="connsiteX0-883" fmla="*/ 787 w 10129060"/>
              <a:gd name="connsiteY0-884" fmla="*/ 5015164 h 10146587"/>
              <a:gd name="connsiteX1-885" fmla="*/ 1895592 w 10129060"/>
              <a:gd name="connsiteY1-886" fmla="*/ 1973101 h 10146587"/>
              <a:gd name="connsiteX2-887" fmla="*/ 5039562 w 10129060"/>
              <a:gd name="connsiteY2-888" fmla="*/ 4 h 10146587"/>
              <a:gd name="connsiteX3-889" fmla="*/ 8068320 w 10129060"/>
              <a:gd name="connsiteY3-890" fmla="*/ 1806815 h 10146587"/>
              <a:gd name="connsiteX4-891" fmla="*/ 10127493 w 10129060"/>
              <a:gd name="connsiteY4-892" fmla="*/ 5095737 h 10146587"/>
              <a:gd name="connsiteX5-893" fmla="*/ 8354931 w 10129060"/>
              <a:gd name="connsiteY5-894" fmla="*/ 8043945 h 10146587"/>
              <a:gd name="connsiteX6-895" fmla="*/ 5178959 w 10129060"/>
              <a:gd name="connsiteY6-896" fmla="*/ 10146384 h 10146587"/>
              <a:gd name="connsiteX7-897" fmla="*/ 1869466 w 10129060"/>
              <a:gd name="connsiteY7-898" fmla="*/ 8151833 h 10146587"/>
              <a:gd name="connsiteX8-899" fmla="*/ 787 w 10129060"/>
              <a:gd name="connsiteY8-900" fmla="*/ 5015164 h 10146587"/>
              <a:gd name="connsiteX0-901" fmla="*/ 787 w 10129060"/>
              <a:gd name="connsiteY0-902" fmla="*/ 5015164 h 10146587"/>
              <a:gd name="connsiteX1-903" fmla="*/ 1895592 w 10129060"/>
              <a:gd name="connsiteY1-904" fmla="*/ 1973101 h 10146587"/>
              <a:gd name="connsiteX2-905" fmla="*/ 5039562 w 10129060"/>
              <a:gd name="connsiteY2-906" fmla="*/ 4 h 10146587"/>
              <a:gd name="connsiteX3-907" fmla="*/ 8068320 w 10129060"/>
              <a:gd name="connsiteY3-908" fmla="*/ 1806815 h 10146587"/>
              <a:gd name="connsiteX4-909" fmla="*/ 10127493 w 10129060"/>
              <a:gd name="connsiteY4-910" fmla="*/ 5095737 h 10146587"/>
              <a:gd name="connsiteX5-911" fmla="*/ 8354931 w 10129060"/>
              <a:gd name="connsiteY5-912" fmla="*/ 8043945 h 10146587"/>
              <a:gd name="connsiteX6-913" fmla="*/ 5178959 w 10129060"/>
              <a:gd name="connsiteY6-914" fmla="*/ 10146384 h 10146587"/>
              <a:gd name="connsiteX7-915" fmla="*/ 1869466 w 10129060"/>
              <a:gd name="connsiteY7-916" fmla="*/ 8151833 h 10146587"/>
              <a:gd name="connsiteX8-917" fmla="*/ 787 w 10129060"/>
              <a:gd name="connsiteY8-918" fmla="*/ 5015164 h 10146587"/>
              <a:gd name="connsiteX0-919" fmla="*/ 787 w 10129243"/>
              <a:gd name="connsiteY0-920" fmla="*/ 5015164 h 10146587"/>
              <a:gd name="connsiteX1-921" fmla="*/ 1895592 w 10129243"/>
              <a:gd name="connsiteY1-922" fmla="*/ 1973101 h 10146587"/>
              <a:gd name="connsiteX2-923" fmla="*/ 5039562 w 10129243"/>
              <a:gd name="connsiteY2-924" fmla="*/ 4 h 10146587"/>
              <a:gd name="connsiteX3-925" fmla="*/ 8068320 w 10129243"/>
              <a:gd name="connsiteY3-926" fmla="*/ 1806815 h 10146587"/>
              <a:gd name="connsiteX4-927" fmla="*/ 10127493 w 10129243"/>
              <a:gd name="connsiteY4-928" fmla="*/ 5095737 h 10146587"/>
              <a:gd name="connsiteX5-929" fmla="*/ 8354931 w 10129243"/>
              <a:gd name="connsiteY5-930" fmla="*/ 8043945 h 10146587"/>
              <a:gd name="connsiteX6-931" fmla="*/ 5178959 w 10129243"/>
              <a:gd name="connsiteY6-932" fmla="*/ 10146384 h 10146587"/>
              <a:gd name="connsiteX7-933" fmla="*/ 1869466 w 10129243"/>
              <a:gd name="connsiteY7-934" fmla="*/ 8151833 h 10146587"/>
              <a:gd name="connsiteX8-935" fmla="*/ 787 w 10129243"/>
              <a:gd name="connsiteY8-936" fmla="*/ 5015164 h 10146587"/>
              <a:gd name="connsiteX0-937" fmla="*/ 787 w 10128135"/>
              <a:gd name="connsiteY0-938" fmla="*/ 5015164 h 10146587"/>
              <a:gd name="connsiteX1-939" fmla="*/ 1895592 w 10128135"/>
              <a:gd name="connsiteY1-940" fmla="*/ 1973101 h 10146587"/>
              <a:gd name="connsiteX2-941" fmla="*/ 5039562 w 10128135"/>
              <a:gd name="connsiteY2-942" fmla="*/ 4 h 10146587"/>
              <a:gd name="connsiteX3-943" fmla="*/ 8068320 w 10128135"/>
              <a:gd name="connsiteY3-944" fmla="*/ 1806815 h 10146587"/>
              <a:gd name="connsiteX4-945" fmla="*/ 10127493 w 10128135"/>
              <a:gd name="connsiteY4-946" fmla="*/ 5095737 h 10146587"/>
              <a:gd name="connsiteX5-947" fmla="*/ 8354931 w 10128135"/>
              <a:gd name="connsiteY5-948" fmla="*/ 8043945 h 10146587"/>
              <a:gd name="connsiteX6-949" fmla="*/ 5178959 w 10128135"/>
              <a:gd name="connsiteY6-950" fmla="*/ 10146384 h 10146587"/>
              <a:gd name="connsiteX7-951" fmla="*/ 1869466 w 10128135"/>
              <a:gd name="connsiteY7-952" fmla="*/ 8151833 h 10146587"/>
              <a:gd name="connsiteX8-953" fmla="*/ 787 w 10128135"/>
              <a:gd name="connsiteY8-954" fmla="*/ 5015164 h 10146587"/>
              <a:gd name="connsiteX0-955" fmla="*/ 787 w 10128212"/>
              <a:gd name="connsiteY0-956" fmla="*/ 5015164 h 10146587"/>
              <a:gd name="connsiteX1-957" fmla="*/ 1895592 w 10128212"/>
              <a:gd name="connsiteY1-958" fmla="*/ 1973101 h 10146587"/>
              <a:gd name="connsiteX2-959" fmla="*/ 5039562 w 10128212"/>
              <a:gd name="connsiteY2-960" fmla="*/ 4 h 10146587"/>
              <a:gd name="connsiteX3-961" fmla="*/ 8068320 w 10128212"/>
              <a:gd name="connsiteY3-962" fmla="*/ 1806815 h 10146587"/>
              <a:gd name="connsiteX4-963" fmla="*/ 10127493 w 10128212"/>
              <a:gd name="connsiteY4-964" fmla="*/ 5095737 h 10146587"/>
              <a:gd name="connsiteX5-965" fmla="*/ 8354931 w 10128212"/>
              <a:gd name="connsiteY5-966" fmla="*/ 8043945 h 10146587"/>
              <a:gd name="connsiteX6-967" fmla="*/ 5178959 w 10128212"/>
              <a:gd name="connsiteY6-968" fmla="*/ 10146384 h 10146587"/>
              <a:gd name="connsiteX7-969" fmla="*/ 1869466 w 10128212"/>
              <a:gd name="connsiteY7-970" fmla="*/ 8151833 h 10146587"/>
              <a:gd name="connsiteX8-971" fmla="*/ 787 w 10128212"/>
              <a:gd name="connsiteY8-972" fmla="*/ 5015164 h 10146587"/>
              <a:gd name="connsiteX0-973" fmla="*/ 787 w 10127543"/>
              <a:gd name="connsiteY0-974" fmla="*/ 5015164 h 10146587"/>
              <a:gd name="connsiteX1-975" fmla="*/ 1895592 w 10127543"/>
              <a:gd name="connsiteY1-976" fmla="*/ 1973101 h 10146587"/>
              <a:gd name="connsiteX2-977" fmla="*/ 5039562 w 10127543"/>
              <a:gd name="connsiteY2-978" fmla="*/ 4 h 10146587"/>
              <a:gd name="connsiteX3-979" fmla="*/ 8068320 w 10127543"/>
              <a:gd name="connsiteY3-980" fmla="*/ 1806815 h 10146587"/>
              <a:gd name="connsiteX4-981" fmla="*/ 10127493 w 10127543"/>
              <a:gd name="connsiteY4-982" fmla="*/ 5095737 h 10146587"/>
              <a:gd name="connsiteX5-983" fmla="*/ 8354931 w 10127543"/>
              <a:gd name="connsiteY5-984" fmla="*/ 8043945 h 10146587"/>
              <a:gd name="connsiteX6-985" fmla="*/ 5178959 w 10127543"/>
              <a:gd name="connsiteY6-986" fmla="*/ 10146384 h 10146587"/>
              <a:gd name="connsiteX7-987" fmla="*/ 1869466 w 10127543"/>
              <a:gd name="connsiteY7-988" fmla="*/ 8151833 h 10146587"/>
              <a:gd name="connsiteX8-989" fmla="*/ 787 w 10127543"/>
              <a:gd name="connsiteY8-990" fmla="*/ 5015164 h 10146587"/>
              <a:gd name="connsiteX0-991" fmla="*/ 787 w 10127543"/>
              <a:gd name="connsiteY0-992" fmla="*/ 5015164 h 10146587"/>
              <a:gd name="connsiteX1-993" fmla="*/ 1895592 w 10127543"/>
              <a:gd name="connsiteY1-994" fmla="*/ 1973101 h 10146587"/>
              <a:gd name="connsiteX2-995" fmla="*/ 5039562 w 10127543"/>
              <a:gd name="connsiteY2-996" fmla="*/ 4 h 10146587"/>
              <a:gd name="connsiteX3-997" fmla="*/ 8068320 w 10127543"/>
              <a:gd name="connsiteY3-998" fmla="*/ 1806815 h 10146587"/>
              <a:gd name="connsiteX4-999" fmla="*/ 10127493 w 10127543"/>
              <a:gd name="connsiteY4-1000" fmla="*/ 5095737 h 10146587"/>
              <a:gd name="connsiteX5-1001" fmla="*/ 8354931 w 10127543"/>
              <a:gd name="connsiteY5-1002" fmla="*/ 8043945 h 10146587"/>
              <a:gd name="connsiteX6-1003" fmla="*/ 5178959 w 10127543"/>
              <a:gd name="connsiteY6-1004" fmla="*/ 10146384 h 10146587"/>
              <a:gd name="connsiteX7-1005" fmla="*/ 1869466 w 10127543"/>
              <a:gd name="connsiteY7-1006" fmla="*/ 8151833 h 10146587"/>
              <a:gd name="connsiteX8-1007" fmla="*/ 787 w 10127543"/>
              <a:gd name="connsiteY8-1008" fmla="*/ 5015164 h 10146587"/>
              <a:gd name="connsiteX0-1009" fmla="*/ 787 w 10127543"/>
              <a:gd name="connsiteY0-1010" fmla="*/ 5015164 h 10146587"/>
              <a:gd name="connsiteX1-1011" fmla="*/ 1895592 w 10127543"/>
              <a:gd name="connsiteY1-1012" fmla="*/ 1973101 h 10146587"/>
              <a:gd name="connsiteX2-1013" fmla="*/ 5039562 w 10127543"/>
              <a:gd name="connsiteY2-1014" fmla="*/ 4 h 10146587"/>
              <a:gd name="connsiteX3-1015" fmla="*/ 8068320 w 10127543"/>
              <a:gd name="connsiteY3-1016" fmla="*/ 1806815 h 10146587"/>
              <a:gd name="connsiteX4-1017" fmla="*/ 10127493 w 10127543"/>
              <a:gd name="connsiteY4-1018" fmla="*/ 5095737 h 10146587"/>
              <a:gd name="connsiteX5-1019" fmla="*/ 8354931 w 10127543"/>
              <a:gd name="connsiteY5-1020" fmla="*/ 8043945 h 10146587"/>
              <a:gd name="connsiteX6-1021" fmla="*/ 5178959 w 10127543"/>
              <a:gd name="connsiteY6-1022" fmla="*/ 10146384 h 10146587"/>
              <a:gd name="connsiteX7-1023" fmla="*/ 1869466 w 10127543"/>
              <a:gd name="connsiteY7-1024" fmla="*/ 8151833 h 10146587"/>
              <a:gd name="connsiteX8-1025" fmla="*/ 787 w 10127543"/>
              <a:gd name="connsiteY8-1026" fmla="*/ 5015164 h 10146587"/>
              <a:gd name="connsiteX0-1027" fmla="*/ 787 w 10127543"/>
              <a:gd name="connsiteY0-1028" fmla="*/ 5015164 h 10146587"/>
              <a:gd name="connsiteX1-1029" fmla="*/ 1895592 w 10127543"/>
              <a:gd name="connsiteY1-1030" fmla="*/ 1973101 h 10146587"/>
              <a:gd name="connsiteX2-1031" fmla="*/ 5039562 w 10127543"/>
              <a:gd name="connsiteY2-1032" fmla="*/ 4 h 10146587"/>
              <a:gd name="connsiteX3-1033" fmla="*/ 8068320 w 10127543"/>
              <a:gd name="connsiteY3-1034" fmla="*/ 1806815 h 10146587"/>
              <a:gd name="connsiteX4-1035" fmla="*/ 10127493 w 10127543"/>
              <a:gd name="connsiteY4-1036" fmla="*/ 5095737 h 10146587"/>
              <a:gd name="connsiteX5-1037" fmla="*/ 8354931 w 10127543"/>
              <a:gd name="connsiteY5-1038" fmla="*/ 8043945 h 10146587"/>
              <a:gd name="connsiteX6-1039" fmla="*/ 5178959 w 10127543"/>
              <a:gd name="connsiteY6-1040" fmla="*/ 10146384 h 10146587"/>
              <a:gd name="connsiteX7-1041" fmla="*/ 1869466 w 10127543"/>
              <a:gd name="connsiteY7-1042" fmla="*/ 8151833 h 10146587"/>
              <a:gd name="connsiteX8-1043" fmla="*/ 787 w 10127543"/>
              <a:gd name="connsiteY8-1044" fmla="*/ 5015164 h 10146587"/>
              <a:gd name="connsiteX0-1045" fmla="*/ 787 w 10127543"/>
              <a:gd name="connsiteY0-1046" fmla="*/ 5015164 h 10146587"/>
              <a:gd name="connsiteX1-1047" fmla="*/ 1895592 w 10127543"/>
              <a:gd name="connsiteY1-1048" fmla="*/ 1973101 h 10146587"/>
              <a:gd name="connsiteX2-1049" fmla="*/ 5039562 w 10127543"/>
              <a:gd name="connsiteY2-1050" fmla="*/ 4 h 10146587"/>
              <a:gd name="connsiteX3-1051" fmla="*/ 8068320 w 10127543"/>
              <a:gd name="connsiteY3-1052" fmla="*/ 1806815 h 10146587"/>
              <a:gd name="connsiteX4-1053" fmla="*/ 10127493 w 10127543"/>
              <a:gd name="connsiteY4-1054" fmla="*/ 5095737 h 10146587"/>
              <a:gd name="connsiteX5-1055" fmla="*/ 8354931 w 10127543"/>
              <a:gd name="connsiteY5-1056" fmla="*/ 8043945 h 10146587"/>
              <a:gd name="connsiteX6-1057" fmla="*/ 5178959 w 10127543"/>
              <a:gd name="connsiteY6-1058" fmla="*/ 10146384 h 10146587"/>
              <a:gd name="connsiteX7-1059" fmla="*/ 1869466 w 10127543"/>
              <a:gd name="connsiteY7-1060" fmla="*/ 8151833 h 10146587"/>
              <a:gd name="connsiteX8-1061" fmla="*/ 787 w 10127543"/>
              <a:gd name="connsiteY8-1062" fmla="*/ 5015164 h 10146587"/>
              <a:gd name="connsiteX0-1063" fmla="*/ 787 w 10127543"/>
              <a:gd name="connsiteY0-1064" fmla="*/ 5015164 h 10146587"/>
              <a:gd name="connsiteX1-1065" fmla="*/ 1895592 w 10127543"/>
              <a:gd name="connsiteY1-1066" fmla="*/ 1973101 h 10146587"/>
              <a:gd name="connsiteX2-1067" fmla="*/ 5039562 w 10127543"/>
              <a:gd name="connsiteY2-1068" fmla="*/ 4 h 10146587"/>
              <a:gd name="connsiteX3-1069" fmla="*/ 8068320 w 10127543"/>
              <a:gd name="connsiteY3-1070" fmla="*/ 1806815 h 10146587"/>
              <a:gd name="connsiteX4-1071" fmla="*/ 10127493 w 10127543"/>
              <a:gd name="connsiteY4-1072" fmla="*/ 5095737 h 10146587"/>
              <a:gd name="connsiteX5-1073" fmla="*/ 8354931 w 10127543"/>
              <a:gd name="connsiteY5-1074" fmla="*/ 8043945 h 10146587"/>
              <a:gd name="connsiteX6-1075" fmla="*/ 5178959 w 10127543"/>
              <a:gd name="connsiteY6-1076" fmla="*/ 10146384 h 10146587"/>
              <a:gd name="connsiteX7-1077" fmla="*/ 1869466 w 10127543"/>
              <a:gd name="connsiteY7-1078" fmla="*/ 8151833 h 10146587"/>
              <a:gd name="connsiteX8-1079" fmla="*/ 787 w 10127543"/>
              <a:gd name="connsiteY8-1080" fmla="*/ 5015164 h 10146587"/>
              <a:gd name="connsiteX0-1081" fmla="*/ 787 w 10128171"/>
              <a:gd name="connsiteY0-1082" fmla="*/ 5015164 h 10146394"/>
              <a:gd name="connsiteX1-1083" fmla="*/ 1895592 w 10128171"/>
              <a:gd name="connsiteY1-1084" fmla="*/ 1973101 h 10146394"/>
              <a:gd name="connsiteX2-1085" fmla="*/ 5039562 w 10128171"/>
              <a:gd name="connsiteY2-1086" fmla="*/ 4 h 10146394"/>
              <a:gd name="connsiteX3-1087" fmla="*/ 8068320 w 10128171"/>
              <a:gd name="connsiteY3-1088" fmla="*/ 1806815 h 10146394"/>
              <a:gd name="connsiteX4-1089" fmla="*/ 10127493 w 10128171"/>
              <a:gd name="connsiteY4-1090" fmla="*/ 5095737 h 10146394"/>
              <a:gd name="connsiteX5-1091" fmla="*/ 8262099 w 10128171"/>
              <a:gd name="connsiteY5-1092" fmla="*/ 8127495 h 10146394"/>
              <a:gd name="connsiteX6-1093" fmla="*/ 5178959 w 10128171"/>
              <a:gd name="connsiteY6-1094" fmla="*/ 10146384 h 10146394"/>
              <a:gd name="connsiteX7-1095" fmla="*/ 1869466 w 10128171"/>
              <a:gd name="connsiteY7-1096" fmla="*/ 8151833 h 10146394"/>
              <a:gd name="connsiteX8-1097" fmla="*/ 787 w 10128171"/>
              <a:gd name="connsiteY8-1098" fmla="*/ 5015164 h 10146394"/>
              <a:gd name="connsiteX0-1099" fmla="*/ 787 w 10128274"/>
              <a:gd name="connsiteY0-1100" fmla="*/ 5015164 h 10146394"/>
              <a:gd name="connsiteX1-1101" fmla="*/ 1895592 w 10128274"/>
              <a:gd name="connsiteY1-1102" fmla="*/ 1973101 h 10146394"/>
              <a:gd name="connsiteX2-1103" fmla="*/ 5039562 w 10128274"/>
              <a:gd name="connsiteY2-1104" fmla="*/ 4 h 10146394"/>
              <a:gd name="connsiteX3-1105" fmla="*/ 8068320 w 10128274"/>
              <a:gd name="connsiteY3-1106" fmla="*/ 1806815 h 10146394"/>
              <a:gd name="connsiteX4-1107" fmla="*/ 10127493 w 10128274"/>
              <a:gd name="connsiteY4-1108" fmla="*/ 5095737 h 10146394"/>
              <a:gd name="connsiteX5-1109" fmla="*/ 8262099 w 10128274"/>
              <a:gd name="connsiteY5-1110" fmla="*/ 8127495 h 10146394"/>
              <a:gd name="connsiteX6-1111" fmla="*/ 5178959 w 10128274"/>
              <a:gd name="connsiteY6-1112" fmla="*/ 10146384 h 10146394"/>
              <a:gd name="connsiteX7-1113" fmla="*/ 1869466 w 10128274"/>
              <a:gd name="connsiteY7-1114" fmla="*/ 8151833 h 10146394"/>
              <a:gd name="connsiteX8-1115" fmla="*/ 787 w 10128274"/>
              <a:gd name="connsiteY8-1116" fmla="*/ 5015164 h 10146394"/>
              <a:gd name="connsiteX0-1117" fmla="*/ 787 w 10129368"/>
              <a:gd name="connsiteY0-1118" fmla="*/ 5015164 h 10146394"/>
              <a:gd name="connsiteX1-1119" fmla="*/ 1895592 w 10129368"/>
              <a:gd name="connsiteY1-1120" fmla="*/ 1973101 h 10146394"/>
              <a:gd name="connsiteX2-1121" fmla="*/ 5039562 w 10129368"/>
              <a:gd name="connsiteY2-1122" fmla="*/ 4 h 10146394"/>
              <a:gd name="connsiteX3-1123" fmla="*/ 8068320 w 10129368"/>
              <a:gd name="connsiteY3-1124" fmla="*/ 1806815 h 10146394"/>
              <a:gd name="connsiteX4-1125" fmla="*/ 10127493 w 10129368"/>
              <a:gd name="connsiteY4-1126" fmla="*/ 5095737 h 10146394"/>
              <a:gd name="connsiteX5-1127" fmla="*/ 8262099 w 10129368"/>
              <a:gd name="connsiteY5-1128" fmla="*/ 8127495 h 10146394"/>
              <a:gd name="connsiteX6-1129" fmla="*/ 5178959 w 10129368"/>
              <a:gd name="connsiteY6-1130" fmla="*/ 10146384 h 10146394"/>
              <a:gd name="connsiteX7-1131" fmla="*/ 1869466 w 10129368"/>
              <a:gd name="connsiteY7-1132" fmla="*/ 8151833 h 10146394"/>
              <a:gd name="connsiteX8-1133" fmla="*/ 787 w 10129368"/>
              <a:gd name="connsiteY8-1134" fmla="*/ 5015164 h 10146394"/>
              <a:gd name="connsiteX0-1135" fmla="*/ 787 w 10211939"/>
              <a:gd name="connsiteY0-1136" fmla="*/ 5015164 h 10146394"/>
              <a:gd name="connsiteX1-1137" fmla="*/ 1895592 w 10211939"/>
              <a:gd name="connsiteY1-1138" fmla="*/ 1973101 h 10146394"/>
              <a:gd name="connsiteX2-1139" fmla="*/ 5039562 w 10211939"/>
              <a:gd name="connsiteY2-1140" fmla="*/ 4 h 10146394"/>
              <a:gd name="connsiteX3-1141" fmla="*/ 8068320 w 10211939"/>
              <a:gd name="connsiteY3-1142" fmla="*/ 1806815 h 10146394"/>
              <a:gd name="connsiteX4-1143" fmla="*/ 10127493 w 10211939"/>
              <a:gd name="connsiteY4-1144" fmla="*/ 5095737 h 10146394"/>
              <a:gd name="connsiteX5-1145" fmla="*/ 9663282 w 10211939"/>
              <a:gd name="connsiteY5-1146" fmla="*/ 6635547 h 10146394"/>
              <a:gd name="connsiteX6-1147" fmla="*/ 8262099 w 10211939"/>
              <a:gd name="connsiteY6-1148" fmla="*/ 8127495 h 10146394"/>
              <a:gd name="connsiteX7-1149" fmla="*/ 5178959 w 10211939"/>
              <a:gd name="connsiteY7-1150" fmla="*/ 10146384 h 10146394"/>
              <a:gd name="connsiteX8-1151" fmla="*/ 1869466 w 10211939"/>
              <a:gd name="connsiteY8-1152" fmla="*/ 8151833 h 10146394"/>
              <a:gd name="connsiteX9" fmla="*/ 787 w 10211939"/>
              <a:gd name="connsiteY9" fmla="*/ 5015164 h 10146394"/>
              <a:gd name="connsiteX0-1153" fmla="*/ 787 w 10129010"/>
              <a:gd name="connsiteY0-1154" fmla="*/ 5015164 h 10146394"/>
              <a:gd name="connsiteX1-1155" fmla="*/ 1895592 w 10129010"/>
              <a:gd name="connsiteY1-1156" fmla="*/ 1973101 h 10146394"/>
              <a:gd name="connsiteX2-1157" fmla="*/ 5039562 w 10129010"/>
              <a:gd name="connsiteY2-1158" fmla="*/ 4 h 10146394"/>
              <a:gd name="connsiteX3-1159" fmla="*/ 8068320 w 10129010"/>
              <a:gd name="connsiteY3-1160" fmla="*/ 1806815 h 10146394"/>
              <a:gd name="connsiteX4-1161" fmla="*/ 10127493 w 10129010"/>
              <a:gd name="connsiteY4-1162" fmla="*/ 5095737 h 10146394"/>
              <a:gd name="connsiteX5-1163" fmla="*/ 9663282 w 10129010"/>
              <a:gd name="connsiteY5-1164" fmla="*/ 6635547 h 10146394"/>
              <a:gd name="connsiteX6-1165" fmla="*/ 8262099 w 10129010"/>
              <a:gd name="connsiteY6-1166" fmla="*/ 8127495 h 10146394"/>
              <a:gd name="connsiteX7-1167" fmla="*/ 5178959 w 10129010"/>
              <a:gd name="connsiteY7-1168" fmla="*/ 10146384 h 10146394"/>
              <a:gd name="connsiteX8-1169" fmla="*/ 1869466 w 10129010"/>
              <a:gd name="connsiteY8-1170" fmla="*/ 8151833 h 10146394"/>
              <a:gd name="connsiteX9-1171" fmla="*/ 787 w 10129010"/>
              <a:gd name="connsiteY9-1172" fmla="*/ 5015164 h 10146394"/>
              <a:gd name="connsiteX0-1173" fmla="*/ 787 w 10129010"/>
              <a:gd name="connsiteY0-1174" fmla="*/ 5015164 h 10146394"/>
              <a:gd name="connsiteX1-1175" fmla="*/ 1895592 w 10129010"/>
              <a:gd name="connsiteY1-1176" fmla="*/ 1973101 h 10146394"/>
              <a:gd name="connsiteX2-1177" fmla="*/ 5039562 w 10129010"/>
              <a:gd name="connsiteY2-1178" fmla="*/ 4 h 10146394"/>
              <a:gd name="connsiteX3-1179" fmla="*/ 8068320 w 10129010"/>
              <a:gd name="connsiteY3-1180" fmla="*/ 1806815 h 10146394"/>
              <a:gd name="connsiteX4-1181" fmla="*/ 10127493 w 10129010"/>
              <a:gd name="connsiteY4-1182" fmla="*/ 5095737 h 10146394"/>
              <a:gd name="connsiteX5-1183" fmla="*/ 9663282 w 10129010"/>
              <a:gd name="connsiteY5-1184" fmla="*/ 6635547 h 10146394"/>
              <a:gd name="connsiteX6-1185" fmla="*/ 8262099 w 10129010"/>
              <a:gd name="connsiteY6-1186" fmla="*/ 8127495 h 10146394"/>
              <a:gd name="connsiteX7-1187" fmla="*/ 5178959 w 10129010"/>
              <a:gd name="connsiteY7-1188" fmla="*/ 10146384 h 10146394"/>
              <a:gd name="connsiteX8-1189" fmla="*/ 1869466 w 10129010"/>
              <a:gd name="connsiteY8-1190" fmla="*/ 8151833 h 10146394"/>
              <a:gd name="connsiteX9-1191" fmla="*/ 787 w 10129010"/>
              <a:gd name="connsiteY9-1192" fmla="*/ 5015164 h 10146394"/>
              <a:gd name="connsiteX0-1193" fmla="*/ 787 w 10129010"/>
              <a:gd name="connsiteY0-1194" fmla="*/ 5015164 h 10146394"/>
              <a:gd name="connsiteX1-1195" fmla="*/ 1895592 w 10129010"/>
              <a:gd name="connsiteY1-1196" fmla="*/ 1973101 h 10146394"/>
              <a:gd name="connsiteX2-1197" fmla="*/ 5039562 w 10129010"/>
              <a:gd name="connsiteY2-1198" fmla="*/ 4 h 10146394"/>
              <a:gd name="connsiteX3-1199" fmla="*/ 8068320 w 10129010"/>
              <a:gd name="connsiteY3-1200" fmla="*/ 1806815 h 10146394"/>
              <a:gd name="connsiteX4-1201" fmla="*/ 10127493 w 10129010"/>
              <a:gd name="connsiteY4-1202" fmla="*/ 5095737 h 10146394"/>
              <a:gd name="connsiteX5-1203" fmla="*/ 9663282 w 10129010"/>
              <a:gd name="connsiteY5-1204" fmla="*/ 6635547 h 10146394"/>
              <a:gd name="connsiteX6-1205" fmla="*/ 8262099 w 10129010"/>
              <a:gd name="connsiteY6-1206" fmla="*/ 8127495 h 10146394"/>
              <a:gd name="connsiteX7-1207" fmla="*/ 5178959 w 10129010"/>
              <a:gd name="connsiteY7-1208" fmla="*/ 10146384 h 10146394"/>
              <a:gd name="connsiteX8-1209" fmla="*/ 1869466 w 10129010"/>
              <a:gd name="connsiteY8-1210" fmla="*/ 8151833 h 10146394"/>
              <a:gd name="connsiteX9-1211" fmla="*/ 787 w 10129010"/>
              <a:gd name="connsiteY9-1212" fmla="*/ 5015164 h 10146394"/>
              <a:gd name="connsiteX0-1213" fmla="*/ 787 w 10129010"/>
              <a:gd name="connsiteY0-1214" fmla="*/ 5015164 h 10158584"/>
              <a:gd name="connsiteX1-1215" fmla="*/ 1895592 w 10129010"/>
              <a:gd name="connsiteY1-1216" fmla="*/ 1973101 h 10158584"/>
              <a:gd name="connsiteX2-1217" fmla="*/ 5039562 w 10129010"/>
              <a:gd name="connsiteY2-1218" fmla="*/ 4 h 10158584"/>
              <a:gd name="connsiteX3-1219" fmla="*/ 8068320 w 10129010"/>
              <a:gd name="connsiteY3-1220" fmla="*/ 1806815 h 10158584"/>
              <a:gd name="connsiteX4-1221" fmla="*/ 10127493 w 10129010"/>
              <a:gd name="connsiteY4-1222" fmla="*/ 5095737 h 10158584"/>
              <a:gd name="connsiteX5-1223" fmla="*/ 9663282 w 10129010"/>
              <a:gd name="connsiteY5-1224" fmla="*/ 6635547 h 10158584"/>
              <a:gd name="connsiteX6-1225" fmla="*/ 8262099 w 10129010"/>
              <a:gd name="connsiteY6-1226" fmla="*/ 8127495 h 10158584"/>
              <a:gd name="connsiteX7-1227" fmla="*/ 5178959 w 10129010"/>
              <a:gd name="connsiteY7-1228" fmla="*/ 10146384 h 10158584"/>
              <a:gd name="connsiteX8-1229" fmla="*/ 1869466 w 10129010"/>
              <a:gd name="connsiteY8-1230" fmla="*/ 8151833 h 10158584"/>
              <a:gd name="connsiteX9-1231" fmla="*/ 787 w 10129010"/>
              <a:gd name="connsiteY9-1232" fmla="*/ 5015164 h 10158584"/>
              <a:gd name="connsiteX0-1233" fmla="*/ 787 w 10129010"/>
              <a:gd name="connsiteY0-1234" fmla="*/ 5015164 h 10158584"/>
              <a:gd name="connsiteX1-1235" fmla="*/ 1895592 w 10129010"/>
              <a:gd name="connsiteY1-1236" fmla="*/ 1973101 h 10158584"/>
              <a:gd name="connsiteX2-1237" fmla="*/ 5039562 w 10129010"/>
              <a:gd name="connsiteY2-1238" fmla="*/ 4 h 10158584"/>
              <a:gd name="connsiteX3-1239" fmla="*/ 8068320 w 10129010"/>
              <a:gd name="connsiteY3-1240" fmla="*/ 1806815 h 10158584"/>
              <a:gd name="connsiteX4-1241" fmla="*/ 10127493 w 10129010"/>
              <a:gd name="connsiteY4-1242" fmla="*/ 5095737 h 10158584"/>
              <a:gd name="connsiteX5-1243" fmla="*/ 9663282 w 10129010"/>
              <a:gd name="connsiteY5-1244" fmla="*/ 6635547 h 10158584"/>
              <a:gd name="connsiteX6-1245" fmla="*/ 8262099 w 10129010"/>
              <a:gd name="connsiteY6-1246" fmla="*/ 8127495 h 10158584"/>
              <a:gd name="connsiteX7-1247" fmla="*/ 5178959 w 10129010"/>
              <a:gd name="connsiteY7-1248" fmla="*/ 10146384 h 10158584"/>
              <a:gd name="connsiteX8-1249" fmla="*/ 1869466 w 10129010"/>
              <a:gd name="connsiteY8-1250" fmla="*/ 8151833 h 10158584"/>
              <a:gd name="connsiteX9-1251" fmla="*/ 787 w 10129010"/>
              <a:gd name="connsiteY9-1252" fmla="*/ 5015164 h 10158584"/>
              <a:gd name="connsiteX0-1253" fmla="*/ 787 w 10129010"/>
              <a:gd name="connsiteY0-1254" fmla="*/ 5015164 h 10161391"/>
              <a:gd name="connsiteX1-1255" fmla="*/ 1895592 w 10129010"/>
              <a:gd name="connsiteY1-1256" fmla="*/ 1973101 h 10161391"/>
              <a:gd name="connsiteX2-1257" fmla="*/ 5039562 w 10129010"/>
              <a:gd name="connsiteY2-1258" fmla="*/ 4 h 10161391"/>
              <a:gd name="connsiteX3-1259" fmla="*/ 8068320 w 10129010"/>
              <a:gd name="connsiteY3-1260" fmla="*/ 1806815 h 10161391"/>
              <a:gd name="connsiteX4-1261" fmla="*/ 10127493 w 10129010"/>
              <a:gd name="connsiteY4-1262" fmla="*/ 5095737 h 10161391"/>
              <a:gd name="connsiteX5-1263" fmla="*/ 9663282 w 10129010"/>
              <a:gd name="connsiteY5-1264" fmla="*/ 6635547 h 10161391"/>
              <a:gd name="connsiteX6-1265" fmla="*/ 8262099 w 10129010"/>
              <a:gd name="connsiteY6-1266" fmla="*/ 8127495 h 10161391"/>
              <a:gd name="connsiteX7-1267" fmla="*/ 5178959 w 10129010"/>
              <a:gd name="connsiteY7-1268" fmla="*/ 10146384 h 10161391"/>
              <a:gd name="connsiteX8-1269" fmla="*/ 1869466 w 10129010"/>
              <a:gd name="connsiteY8-1270" fmla="*/ 8151833 h 10161391"/>
              <a:gd name="connsiteX9-1271" fmla="*/ 787 w 10129010"/>
              <a:gd name="connsiteY9-1272" fmla="*/ 5015164 h 10161391"/>
              <a:gd name="connsiteX0-1273" fmla="*/ 787 w 10129010"/>
              <a:gd name="connsiteY0-1274" fmla="*/ 5015164 h 10165212"/>
              <a:gd name="connsiteX1-1275" fmla="*/ 1895592 w 10129010"/>
              <a:gd name="connsiteY1-1276" fmla="*/ 1973101 h 10165212"/>
              <a:gd name="connsiteX2-1277" fmla="*/ 5039562 w 10129010"/>
              <a:gd name="connsiteY2-1278" fmla="*/ 4 h 10165212"/>
              <a:gd name="connsiteX3-1279" fmla="*/ 8068320 w 10129010"/>
              <a:gd name="connsiteY3-1280" fmla="*/ 1806815 h 10165212"/>
              <a:gd name="connsiteX4-1281" fmla="*/ 10127493 w 10129010"/>
              <a:gd name="connsiteY4-1282" fmla="*/ 5095737 h 10165212"/>
              <a:gd name="connsiteX5-1283" fmla="*/ 9663282 w 10129010"/>
              <a:gd name="connsiteY5-1284" fmla="*/ 6635547 h 10165212"/>
              <a:gd name="connsiteX6-1285" fmla="*/ 8262099 w 10129010"/>
              <a:gd name="connsiteY6-1286" fmla="*/ 8127495 h 10165212"/>
              <a:gd name="connsiteX7-1287" fmla="*/ 5178959 w 10129010"/>
              <a:gd name="connsiteY7-1288" fmla="*/ 10146384 h 10165212"/>
              <a:gd name="connsiteX8-1289" fmla="*/ 1869466 w 10129010"/>
              <a:gd name="connsiteY8-1290" fmla="*/ 8151833 h 10165212"/>
              <a:gd name="connsiteX9-1291" fmla="*/ 787 w 10129010"/>
              <a:gd name="connsiteY9-1292" fmla="*/ 5015164 h 10165212"/>
              <a:gd name="connsiteX0-1293" fmla="*/ 787 w 10129528"/>
              <a:gd name="connsiteY0-1294" fmla="*/ 5015164 h 10165212"/>
              <a:gd name="connsiteX1-1295" fmla="*/ 1895592 w 10129528"/>
              <a:gd name="connsiteY1-1296" fmla="*/ 1973101 h 10165212"/>
              <a:gd name="connsiteX2-1297" fmla="*/ 5039562 w 10129528"/>
              <a:gd name="connsiteY2-1298" fmla="*/ 4 h 10165212"/>
              <a:gd name="connsiteX3-1299" fmla="*/ 8068320 w 10129528"/>
              <a:gd name="connsiteY3-1300" fmla="*/ 1806815 h 10165212"/>
              <a:gd name="connsiteX4-1301" fmla="*/ 9524033 w 10129528"/>
              <a:gd name="connsiteY4-1302" fmla="*/ 3279652 h 10165212"/>
              <a:gd name="connsiteX5-1303" fmla="*/ 10127493 w 10129528"/>
              <a:gd name="connsiteY5-1304" fmla="*/ 5095737 h 10165212"/>
              <a:gd name="connsiteX6-1305" fmla="*/ 9663282 w 10129528"/>
              <a:gd name="connsiteY6-1306" fmla="*/ 6635547 h 10165212"/>
              <a:gd name="connsiteX7-1307" fmla="*/ 8262099 w 10129528"/>
              <a:gd name="connsiteY7-1308" fmla="*/ 8127495 h 10165212"/>
              <a:gd name="connsiteX8-1309" fmla="*/ 5178959 w 10129528"/>
              <a:gd name="connsiteY8-1310" fmla="*/ 10146384 h 10165212"/>
              <a:gd name="connsiteX9-1311" fmla="*/ 1869466 w 10129528"/>
              <a:gd name="connsiteY9-1312" fmla="*/ 8151833 h 10165212"/>
              <a:gd name="connsiteX10" fmla="*/ 787 w 10129528"/>
              <a:gd name="connsiteY10" fmla="*/ 5015164 h 10165212"/>
              <a:gd name="connsiteX0-1313" fmla="*/ 787 w 10129528"/>
              <a:gd name="connsiteY0-1314" fmla="*/ 5015164 h 10165212"/>
              <a:gd name="connsiteX1-1315" fmla="*/ 1895592 w 10129528"/>
              <a:gd name="connsiteY1-1316" fmla="*/ 1973101 h 10165212"/>
              <a:gd name="connsiteX2-1317" fmla="*/ 5039562 w 10129528"/>
              <a:gd name="connsiteY2-1318" fmla="*/ 4 h 10165212"/>
              <a:gd name="connsiteX3-1319" fmla="*/ 8068320 w 10129528"/>
              <a:gd name="connsiteY3-1320" fmla="*/ 1806815 h 10165212"/>
              <a:gd name="connsiteX4-1321" fmla="*/ 9524033 w 10129528"/>
              <a:gd name="connsiteY4-1322" fmla="*/ 3279652 h 10165212"/>
              <a:gd name="connsiteX5-1323" fmla="*/ 10127493 w 10129528"/>
              <a:gd name="connsiteY5-1324" fmla="*/ 5095737 h 10165212"/>
              <a:gd name="connsiteX6-1325" fmla="*/ 9663282 w 10129528"/>
              <a:gd name="connsiteY6-1326" fmla="*/ 6635547 h 10165212"/>
              <a:gd name="connsiteX7-1327" fmla="*/ 8262099 w 10129528"/>
              <a:gd name="connsiteY7-1328" fmla="*/ 8127495 h 10165212"/>
              <a:gd name="connsiteX8-1329" fmla="*/ 5178959 w 10129528"/>
              <a:gd name="connsiteY8-1330" fmla="*/ 10146384 h 10165212"/>
              <a:gd name="connsiteX9-1331" fmla="*/ 1869466 w 10129528"/>
              <a:gd name="connsiteY9-1332" fmla="*/ 8151833 h 10165212"/>
              <a:gd name="connsiteX10-1333" fmla="*/ 787 w 10129528"/>
              <a:gd name="connsiteY10-1334" fmla="*/ 5015164 h 10165212"/>
              <a:gd name="connsiteX0-1335" fmla="*/ 787 w 10129528"/>
              <a:gd name="connsiteY0-1336" fmla="*/ 5015164 h 10165212"/>
              <a:gd name="connsiteX1-1337" fmla="*/ 1895592 w 10129528"/>
              <a:gd name="connsiteY1-1338" fmla="*/ 1973101 h 10165212"/>
              <a:gd name="connsiteX2-1339" fmla="*/ 5039562 w 10129528"/>
              <a:gd name="connsiteY2-1340" fmla="*/ 4 h 10165212"/>
              <a:gd name="connsiteX3-1341" fmla="*/ 8068320 w 10129528"/>
              <a:gd name="connsiteY3-1342" fmla="*/ 1806815 h 10165212"/>
              <a:gd name="connsiteX4-1343" fmla="*/ 9524033 w 10129528"/>
              <a:gd name="connsiteY4-1344" fmla="*/ 3279652 h 10165212"/>
              <a:gd name="connsiteX5-1345" fmla="*/ 10127493 w 10129528"/>
              <a:gd name="connsiteY5-1346" fmla="*/ 5095737 h 10165212"/>
              <a:gd name="connsiteX6-1347" fmla="*/ 9663282 w 10129528"/>
              <a:gd name="connsiteY6-1348" fmla="*/ 6635547 h 10165212"/>
              <a:gd name="connsiteX7-1349" fmla="*/ 8262099 w 10129528"/>
              <a:gd name="connsiteY7-1350" fmla="*/ 8127495 h 10165212"/>
              <a:gd name="connsiteX8-1351" fmla="*/ 5178959 w 10129528"/>
              <a:gd name="connsiteY8-1352" fmla="*/ 10146384 h 10165212"/>
              <a:gd name="connsiteX9-1353" fmla="*/ 1869466 w 10129528"/>
              <a:gd name="connsiteY9-1354" fmla="*/ 8151833 h 10165212"/>
              <a:gd name="connsiteX10-1355" fmla="*/ 787 w 10129528"/>
              <a:gd name="connsiteY10-1356" fmla="*/ 5015164 h 10165212"/>
              <a:gd name="connsiteX0-1357" fmla="*/ 787 w 10132097"/>
              <a:gd name="connsiteY0-1358" fmla="*/ 5015164 h 10165212"/>
              <a:gd name="connsiteX1-1359" fmla="*/ 1895592 w 10132097"/>
              <a:gd name="connsiteY1-1360" fmla="*/ 1973101 h 10165212"/>
              <a:gd name="connsiteX2-1361" fmla="*/ 5039562 w 10132097"/>
              <a:gd name="connsiteY2-1362" fmla="*/ 4 h 10165212"/>
              <a:gd name="connsiteX3-1363" fmla="*/ 8068320 w 10132097"/>
              <a:gd name="connsiteY3-1364" fmla="*/ 1806815 h 10165212"/>
              <a:gd name="connsiteX4-1365" fmla="*/ 9524033 w 10132097"/>
              <a:gd name="connsiteY4-1366" fmla="*/ 3279652 h 10165212"/>
              <a:gd name="connsiteX5-1367" fmla="*/ 10127493 w 10132097"/>
              <a:gd name="connsiteY5-1368" fmla="*/ 5095737 h 10165212"/>
              <a:gd name="connsiteX6-1369" fmla="*/ 9663282 w 10132097"/>
              <a:gd name="connsiteY6-1370" fmla="*/ 6635547 h 10165212"/>
              <a:gd name="connsiteX7-1371" fmla="*/ 8262099 w 10132097"/>
              <a:gd name="connsiteY7-1372" fmla="*/ 8127495 h 10165212"/>
              <a:gd name="connsiteX8-1373" fmla="*/ 5178959 w 10132097"/>
              <a:gd name="connsiteY8-1374" fmla="*/ 10146384 h 10165212"/>
              <a:gd name="connsiteX9-1375" fmla="*/ 1869466 w 10132097"/>
              <a:gd name="connsiteY9-1376" fmla="*/ 8151833 h 10165212"/>
              <a:gd name="connsiteX10-1377" fmla="*/ 787 w 10132097"/>
              <a:gd name="connsiteY10-1378" fmla="*/ 5015164 h 10165212"/>
              <a:gd name="connsiteX0-1379" fmla="*/ 787 w 10128369"/>
              <a:gd name="connsiteY0-1380" fmla="*/ 5015164 h 10165212"/>
              <a:gd name="connsiteX1-1381" fmla="*/ 1895592 w 10128369"/>
              <a:gd name="connsiteY1-1382" fmla="*/ 1973101 h 10165212"/>
              <a:gd name="connsiteX2-1383" fmla="*/ 5039562 w 10128369"/>
              <a:gd name="connsiteY2-1384" fmla="*/ 4 h 10165212"/>
              <a:gd name="connsiteX3-1385" fmla="*/ 8068320 w 10128369"/>
              <a:gd name="connsiteY3-1386" fmla="*/ 1806815 h 10165212"/>
              <a:gd name="connsiteX4-1387" fmla="*/ 9524033 w 10128369"/>
              <a:gd name="connsiteY4-1388" fmla="*/ 3279652 h 10165212"/>
              <a:gd name="connsiteX5-1389" fmla="*/ 10127493 w 10128369"/>
              <a:gd name="connsiteY5-1390" fmla="*/ 5095737 h 10165212"/>
              <a:gd name="connsiteX6-1391" fmla="*/ 9663282 w 10128369"/>
              <a:gd name="connsiteY6-1392" fmla="*/ 6635547 h 10165212"/>
              <a:gd name="connsiteX7-1393" fmla="*/ 8262099 w 10128369"/>
              <a:gd name="connsiteY7-1394" fmla="*/ 8127495 h 10165212"/>
              <a:gd name="connsiteX8-1395" fmla="*/ 5178959 w 10128369"/>
              <a:gd name="connsiteY8-1396" fmla="*/ 10146384 h 10165212"/>
              <a:gd name="connsiteX9-1397" fmla="*/ 1869466 w 10128369"/>
              <a:gd name="connsiteY9-1398" fmla="*/ 8151833 h 10165212"/>
              <a:gd name="connsiteX10-1399" fmla="*/ 787 w 10128369"/>
              <a:gd name="connsiteY10-1400" fmla="*/ 5015164 h 10165212"/>
              <a:gd name="connsiteX0-1401" fmla="*/ 787 w 10128675"/>
              <a:gd name="connsiteY0-1402" fmla="*/ 5015164 h 10165212"/>
              <a:gd name="connsiteX1-1403" fmla="*/ 1895592 w 10128675"/>
              <a:gd name="connsiteY1-1404" fmla="*/ 1973101 h 10165212"/>
              <a:gd name="connsiteX2-1405" fmla="*/ 5039562 w 10128675"/>
              <a:gd name="connsiteY2-1406" fmla="*/ 4 h 10165212"/>
              <a:gd name="connsiteX3-1407" fmla="*/ 8068320 w 10128675"/>
              <a:gd name="connsiteY3-1408" fmla="*/ 1806815 h 10165212"/>
              <a:gd name="connsiteX4-1409" fmla="*/ 9524033 w 10128675"/>
              <a:gd name="connsiteY4-1410" fmla="*/ 3279652 h 10165212"/>
              <a:gd name="connsiteX5-1411" fmla="*/ 10127493 w 10128675"/>
              <a:gd name="connsiteY5-1412" fmla="*/ 5095737 h 10165212"/>
              <a:gd name="connsiteX6-1413" fmla="*/ 9663282 w 10128675"/>
              <a:gd name="connsiteY6-1414" fmla="*/ 6635547 h 10165212"/>
              <a:gd name="connsiteX7-1415" fmla="*/ 8262099 w 10128675"/>
              <a:gd name="connsiteY7-1416" fmla="*/ 8127495 h 10165212"/>
              <a:gd name="connsiteX8-1417" fmla="*/ 5178959 w 10128675"/>
              <a:gd name="connsiteY8-1418" fmla="*/ 10146384 h 10165212"/>
              <a:gd name="connsiteX9-1419" fmla="*/ 1869466 w 10128675"/>
              <a:gd name="connsiteY9-1420" fmla="*/ 8151833 h 10165212"/>
              <a:gd name="connsiteX10-1421" fmla="*/ 787 w 10128675"/>
              <a:gd name="connsiteY10-1422" fmla="*/ 5015164 h 10165212"/>
              <a:gd name="connsiteX0-1423" fmla="*/ 787 w 10128675"/>
              <a:gd name="connsiteY0-1424" fmla="*/ 5015164 h 10165212"/>
              <a:gd name="connsiteX1-1425" fmla="*/ 1895592 w 10128675"/>
              <a:gd name="connsiteY1-1426" fmla="*/ 1973101 h 10165212"/>
              <a:gd name="connsiteX2-1427" fmla="*/ 5039562 w 10128675"/>
              <a:gd name="connsiteY2-1428" fmla="*/ 4 h 10165212"/>
              <a:gd name="connsiteX3-1429" fmla="*/ 8068320 w 10128675"/>
              <a:gd name="connsiteY3-1430" fmla="*/ 1806815 h 10165212"/>
              <a:gd name="connsiteX4-1431" fmla="*/ 9524033 w 10128675"/>
              <a:gd name="connsiteY4-1432" fmla="*/ 3279652 h 10165212"/>
              <a:gd name="connsiteX5-1433" fmla="*/ 10127493 w 10128675"/>
              <a:gd name="connsiteY5-1434" fmla="*/ 5095737 h 10165212"/>
              <a:gd name="connsiteX6-1435" fmla="*/ 9663282 w 10128675"/>
              <a:gd name="connsiteY6-1436" fmla="*/ 6635547 h 10165212"/>
              <a:gd name="connsiteX7-1437" fmla="*/ 8262099 w 10128675"/>
              <a:gd name="connsiteY7-1438" fmla="*/ 8127495 h 10165212"/>
              <a:gd name="connsiteX8-1439" fmla="*/ 5178959 w 10128675"/>
              <a:gd name="connsiteY8-1440" fmla="*/ 10146384 h 10165212"/>
              <a:gd name="connsiteX9-1441" fmla="*/ 1869466 w 10128675"/>
              <a:gd name="connsiteY9-1442" fmla="*/ 8151833 h 10165212"/>
              <a:gd name="connsiteX10-1443" fmla="*/ 787 w 10128675"/>
              <a:gd name="connsiteY10-1444" fmla="*/ 5015164 h 10165212"/>
              <a:gd name="connsiteX0-1445" fmla="*/ 787 w 10128675"/>
              <a:gd name="connsiteY0-1446" fmla="*/ 5015424 h 10165472"/>
              <a:gd name="connsiteX1-1447" fmla="*/ 1895592 w 10128675"/>
              <a:gd name="connsiteY1-1448" fmla="*/ 1973361 h 10165472"/>
              <a:gd name="connsiteX2-1449" fmla="*/ 5039562 w 10128675"/>
              <a:gd name="connsiteY2-1450" fmla="*/ 264 h 10165472"/>
              <a:gd name="connsiteX3-1451" fmla="*/ 8068320 w 10128675"/>
              <a:gd name="connsiteY3-1452" fmla="*/ 1807075 h 10165472"/>
              <a:gd name="connsiteX4-1453" fmla="*/ 9524033 w 10128675"/>
              <a:gd name="connsiteY4-1454" fmla="*/ 3279912 h 10165472"/>
              <a:gd name="connsiteX5-1455" fmla="*/ 10127493 w 10128675"/>
              <a:gd name="connsiteY5-1456" fmla="*/ 5095997 h 10165472"/>
              <a:gd name="connsiteX6-1457" fmla="*/ 9663282 w 10128675"/>
              <a:gd name="connsiteY6-1458" fmla="*/ 6635807 h 10165472"/>
              <a:gd name="connsiteX7-1459" fmla="*/ 8262099 w 10128675"/>
              <a:gd name="connsiteY7-1460" fmla="*/ 8127755 h 10165472"/>
              <a:gd name="connsiteX8-1461" fmla="*/ 5178959 w 10128675"/>
              <a:gd name="connsiteY8-1462" fmla="*/ 10146644 h 10165472"/>
              <a:gd name="connsiteX9-1463" fmla="*/ 1869466 w 10128675"/>
              <a:gd name="connsiteY9-1464" fmla="*/ 8152093 h 10165472"/>
              <a:gd name="connsiteX10-1465" fmla="*/ 787 w 10128675"/>
              <a:gd name="connsiteY10-1466" fmla="*/ 5015424 h 10165472"/>
              <a:gd name="connsiteX0-1467" fmla="*/ 787 w 10128675"/>
              <a:gd name="connsiteY0-1468" fmla="*/ 5015424 h 10165472"/>
              <a:gd name="connsiteX1-1469" fmla="*/ 1895592 w 10128675"/>
              <a:gd name="connsiteY1-1470" fmla="*/ 1973361 h 10165472"/>
              <a:gd name="connsiteX2-1471" fmla="*/ 5039562 w 10128675"/>
              <a:gd name="connsiteY2-1472" fmla="*/ 264 h 10165472"/>
              <a:gd name="connsiteX3-1473" fmla="*/ 8068320 w 10128675"/>
              <a:gd name="connsiteY3-1474" fmla="*/ 1807075 h 10165472"/>
              <a:gd name="connsiteX4-1475" fmla="*/ 9524033 w 10128675"/>
              <a:gd name="connsiteY4-1476" fmla="*/ 3279912 h 10165472"/>
              <a:gd name="connsiteX5-1477" fmla="*/ 10127493 w 10128675"/>
              <a:gd name="connsiteY5-1478" fmla="*/ 5095997 h 10165472"/>
              <a:gd name="connsiteX6-1479" fmla="*/ 9663282 w 10128675"/>
              <a:gd name="connsiteY6-1480" fmla="*/ 6635807 h 10165472"/>
              <a:gd name="connsiteX7-1481" fmla="*/ 8262099 w 10128675"/>
              <a:gd name="connsiteY7-1482" fmla="*/ 8127755 h 10165472"/>
              <a:gd name="connsiteX8-1483" fmla="*/ 5178959 w 10128675"/>
              <a:gd name="connsiteY8-1484" fmla="*/ 10146644 h 10165472"/>
              <a:gd name="connsiteX9-1485" fmla="*/ 1869466 w 10128675"/>
              <a:gd name="connsiteY9-1486" fmla="*/ 8152093 h 10165472"/>
              <a:gd name="connsiteX10-1487" fmla="*/ 787 w 10128675"/>
              <a:gd name="connsiteY10-1488" fmla="*/ 5015424 h 10165472"/>
              <a:gd name="connsiteX0-1489" fmla="*/ 777 w 10128665"/>
              <a:gd name="connsiteY0-1490" fmla="*/ 5015424 h 10165472"/>
              <a:gd name="connsiteX1-1491" fmla="*/ 1895582 w 10128665"/>
              <a:gd name="connsiteY1-1492" fmla="*/ 1973361 h 10165472"/>
              <a:gd name="connsiteX2-1493" fmla="*/ 5039552 w 10128665"/>
              <a:gd name="connsiteY2-1494" fmla="*/ 264 h 10165472"/>
              <a:gd name="connsiteX3-1495" fmla="*/ 8068310 w 10128665"/>
              <a:gd name="connsiteY3-1496" fmla="*/ 1807075 h 10165472"/>
              <a:gd name="connsiteX4-1497" fmla="*/ 9524023 w 10128665"/>
              <a:gd name="connsiteY4-1498" fmla="*/ 3279912 h 10165472"/>
              <a:gd name="connsiteX5-1499" fmla="*/ 10127483 w 10128665"/>
              <a:gd name="connsiteY5-1500" fmla="*/ 5095997 h 10165472"/>
              <a:gd name="connsiteX6-1501" fmla="*/ 9663272 w 10128665"/>
              <a:gd name="connsiteY6-1502" fmla="*/ 6635807 h 10165472"/>
              <a:gd name="connsiteX7-1503" fmla="*/ 8262089 w 10128665"/>
              <a:gd name="connsiteY7-1504" fmla="*/ 8127755 h 10165472"/>
              <a:gd name="connsiteX8-1505" fmla="*/ 5178949 w 10128665"/>
              <a:gd name="connsiteY8-1506" fmla="*/ 10146644 h 10165472"/>
              <a:gd name="connsiteX9-1507" fmla="*/ 1869456 w 10128665"/>
              <a:gd name="connsiteY9-1508" fmla="*/ 8152093 h 10165472"/>
              <a:gd name="connsiteX10-1509" fmla="*/ 777 w 10128665"/>
              <a:gd name="connsiteY10-1510" fmla="*/ 5015424 h 10165472"/>
              <a:gd name="connsiteX0-1511" fmla="*/ 777 w 10128665"/>
              <a:gd name="connsiteY0-1512" fmla="*/ 5015424 h 10165653"/>
              <a:gd name="connsiteX1-1513" fmla="*/ 1895582 w 10128665"/>
              <a:gd name="connsiteY1-1514" fmla="*/ 1973361 h 10165653"/>
              <a:gd name="connsiteX2-1515" fmla="*/ 5039552 w 10128665"/>
              <a:gd name="connsiteY2-1516" fmla="*/ 264 h 10165653"/>
              <a:gd name="connsiteX3-1517" fmla="*/ 8068310 w 10128665"/>
              <a:gd name="connsiteY3-1518" fmla="*/ 1807075 h 10165653"/>
              <a:gd name="connsiteX4-1519" fmla="*/ 9524023 w 10128665"/>
              <a:gd name="connsiteY4-1520" fmla="*/ 3279912 h 10165653"/>
              <a:gd name="connsiteX5-1521" fmla="*/ 10127483 w 10128665"/>
              <a:gd name="connsiteY5-1522" fmla="*/ 5095997 h 10165653"/>
              <a:gd name="connsiteX6-1523" fmla="*/ 9663272 w 10128665"/>
              <a:gd name="connsiteY6-1524" fmla="*/ 6635807 h 10165653"/>
              <a:gd name="connsiteX7-1525" fmla="*/ 8262089 w 10128665"/>
              <a:gd name="connsiteY7-1526" fmla="*/ 8127755 h 10165653"/>
              <a:gd name="connsiteX8-1527" fmla="*/ 5178949 w 10128665"/>
              <a:gd name="connsiteY8-1528" fmla="*/ 10146644 h 10165653"/>
              <a:gd name="connsiteX9-1529" fmla="*/ 1869456 w 10128665"/>
              <a:gd name="connsiteY9-1530" fmla="*/ 8152093 h 10165653"/>
              <a:gd name="connsiteX10-1531" fmla="*/ 777 w 10128665"/>
              <a:gd name="connsiteY10-1532" fmla="*/ 5015424 h 10165653"/>
              <a:gd name="connsiteX0-1533" fmla="*/ 781 w 10128669"/>
              <a:gd name="connsiteY0-1534" fmla="*/ 5015424 h 10165653"/>
              <a:gd name="connsiteX1-1535" fmla="*/ 1895586 w 10128669"/>
              <a:gd name="connsiteY1-1536" fmla="*/ 1973361 h 10165653"/>
              <a:gd name="connsiteX2-1537" fmla="*/ 5039556 w 10128669"/>
              <a:gd name="connsiteY2-1538" fmla="*/ 264 h 10165653"/>
              <a:gd name="connsiteX3-1539" fmla="*/ 8068314 w 10128669"/>
              <a:gd name="connsiteY3-1540" fmla="*/ 1807075 h 10165653"/>
              <a:gd name="connsiteX4-1541" fmla="*/ 9524027 w 10128669"/>
              <a:gd name="connsiteY4-1542" fmla="*/ 3279912 h 10165653"/>
              <a:gd name="connsiteX5-1543" fmla="*/ 10127487 w 10128669"/>
              <a:gd name="connsiteY5-1544" fmla="*/ 5095997 h 10165653"/>
              <a:gd name="connsiteX6-1545" fmla="*/ 9663276 w 10128669"/>
              <a:gd name="connsiteY6-1546" fmla="*/ 6635807 h 10165653"/>
              <a:gd name="connsiteX7-1547" fmla="*/ 8262093 w 10128669"/>
              <a:gd name="connsiteY7-1548" fmla="*/ 8127755 h 10165653"/>
              <a:gd name="connsiteX8-1549" fmla="*/ 5178953 w 10128669"/>
              <a:gd name="connsiteY8-1550" fmla="*/ 10146644 h 10165653"/>
              <a:gd name="connsiteX9-1551" fmla="*/ 1869460 w 10128669"/>
              <a:gd name="connsiteY9-1552" fmla="*/ 8152093 h 10165653"/>
              <a:gd name="connsiteX10-1553" fmla="*/ 781 w 10128669"/>
              <a:gd name="connsiteY10-1554" fmla="*/ 5015424 h 10165653"/>
              <a:gd name="connsiteX0-1555" fmla="*/ 777 w 10128665"/>
              <a:gd name="connsiteY0-1556" fmla="*/ 5015424 h 10165653"/>
              <a:gd name="connsiteX1-1557" fmla="*/ 1895582 w 10128665"/>
              <a:gd name="connsiteY1-1558" fmla="*/ 1973361 h 10165653"/>
              <a:gd name="connsiteX2-1559" fmla="*/ 5039552 w 10128665"/>
              <a:gd name="connsiteY2-1560" fmla="*/ 264 h 10165653"/>
              <a:gd name="connsiteX3-1561" fmla="*/ 8068310 w 10128665"/>
              <a:gd name="connsiteY3-1562" fmla="*/ 1807075 h 10165653"/>
              <a:gd name="connsiteX4-1563" fmla="*/ 9524023 w 10128665"/>
              <a:gd name="connsiteY4-1564" fmla="*/ 3279912 h 10165653"/>
              <a:gd name="connsiteX5-1565" fmla="*/ 10127483 w 10128665"/>
              <a:gd name="connsiteY5-1566" fmla="*/ 5095997 h 10165653"/>
              <a:gd name="connsiteX6-1567" fmla="*/ 9663272 w 10128665"/>
              <a:gd name="connsiteY6-1568" fmla="*/ 6635807 h 10165653"/>
              <a:gd name="connsiteX7-1569" fmla="*/ 8262089 w 10128665"/>
              <a:gd name="connsiteY7-1570" fmla="*/ 8127755 h 10165653"/>
              <a:gd name="connsiteX8-1571" fmla="*/ 5178949 w 10128665"/>
              <a:gd name="connsiteY8-1572" fmla="*/ 10146644 h 10165653"/>
              <a:gd name="connsiteX9-1573" fmla="*/ 1869456 w 10128665"/>
              <a:gd name="connsiteY9-1574" fmla="*/ 8152093 h 10165653"/>
              <a:gd name="connsiteX10-1575" fmla="*/ 777 w 10128665"/>
              <a:gd name="connsiteY10-1576" fmla="*/ 5015424 h 10165653"/>
              <a:gd name="connsiteX0-1577" fmla="*/ 777 w 10128665"/>
              <a:gd name="connsiteY0-1578" fmla="*/ 5015424 h 10154591"/>
              <a:gd name="connsiteX1-1579" fmla="*/ 1895582 w 10128665"/>
              <a:gd name="connsiteY1-1580" fmla="*/ 1973361 h 10154591"/>
              <a:gd name="connsiteX2-1581" fmla="*/ 5039552 w 10128665"/>
              <a:gd name="connsiteY2-1582" fmla="*/ 264 h 10154591"/>
              <a:gd name="connsiteX3-1583" fmla="*/ 8068310 w 10128665"/>
              <a:gd name="connsiteY3-1584" fmla="*/ 1807075 h 10154591"/>
              <a:gd name="connsiteX4-1585" fmla="*/ 9524023 w 10128665"/>
              <a:gd name="connsiteY4-1586" fmla="*/ 3279912 h 10154591"/>
              <a:gd name="connsiteX5-1587" fmla="*/ 10127483 w 10128665"/>
              <a:gd name="connsiteY5-1588" fmla="*/ 5095997 h 10154591"/>
              <a:gd name="connsiteX6-1589" fmla="*/ 9663272 w 10128665"/>
              <a:gd name="connsiteY6-1590" fmla="*/ 6635807 h 10154591"/>
              <a:gd name="connsiteX7-1591" fmla="*/ 8262089 w 10128665"/>
              <a:gd name="connsiteY7-1592" fmla="*/ 8127755 h 10154591"/>
              <a:gd name="connsiteX8-1593" fmla="*/ 5178949 w 10128665"/>
              <a:gd name="connsiteY8-1594" fmla="*/ 10146644 h 10154591"/>
              <a:gd name="connsiteX9-1595" fmla="*/ 1869456 w 10128665"/>
              <a:gd name="connsiteY9-1596" fmla="*/ 8152093 h 10154591"/>
              <a:gd name="connsiteX10-1597" fmla="*/ 777 w 10128665"/>
              <a:gd name="connsiteY10-1598" fmla="*/ 5015424 h 10154591"/>
              <a:gd name="connsiteX0-1599" fmla="*/ 777 w 10128665"/>
              <a:gd name="connsiteY0-1600" fmla="*/ 5015424 h 10139810"/>
              <a:gd name="connsiteX1-1601" fmla="*/ 1895582 w 10128665"/>
              <a:gd name="connsiteY1-1602" fmla="*/ 1973361 h 10139810"/>
              <a:gd name="connsiteX2-1603" fmla="*/ 5039552 w 10128665"/>
              <a:gd name="connsiteY2-1604" fmla="*/ 264 h 10139810"/>
              <a:gd name="connsiteX3-1605" fmla="*/ 8068310 w 10128665"/>
              <a:gd name="connsiteY3-1606" fmla="*/ 1807075 h 10139810"/>
              <a:gd name="connsiteX4-1607" fmla="*/ 9524023 w 10128665"/>
              <a:gd name="connsiteY4-1608" fmla="*/ 3279912 h 10139810"/>
              <a:gd name="connsiteX5-1609" fmla="*/ 10127483 w 10128665"/>
              <a:gd name="connsiteY5-1610" fmla="*/ 5095997 h 10139810"/>
              <a:gd name="connsiteX6-1611" fmla="*/ 9663272 w 10128665"/>
              <a:gd name="connsiteY6-1612" fmla="*/ 6635807 h 10139810"/>
              <a:gd name="connsiteX7-1613" fmla="*/ 8262089 w 10128665"/>
              <a:gd name="connsiteY7-1614" fmla="*/ 8127755 h 10139810"/>
              <a:gd name="connsiteX8-1615" fmla="*/ 5178949 w 10128665"/>
              <a:gd name="connsiteY8-1616" fmla="*/ 10131776 h 10139810"/>
              <a:gd name="connsiteX9-1617" fmla="*/ 1869456 w 10128665"/>
              <a:gd name="connsiteY9-1618" fmla="*/ 8152093 h 10139810"/>
              <a:gd name="connsiteX10-1619" fmla="*/ 777 w 10128665"/>
              <a:gd name="connsiteY10-1620" fmla="*/ 5015424 h 10139810"/>
              <a:gd name="connsiteX0-1621" fmla="*/ 777 w 10128665"/>
              <a:gd name="connsiteY0-1622" fmla="*/ 5015424 h 10139724"/>
              <a:gd name="connsiteX1-1623" fmla="*/ 1895582 w 10128665"/>
              <a:gd name="connsiteY1-1624" fmla="*/ 1973361 h 10139724"/>
              <a:gd name="connsiteX2-1625" fmla="*/ 5039552 w 10128665"/>
              <a:gd name="connsiteY2-1626" fmla="*/ 264 h 10139724"/>
              <a:gd name="connsiteX3-1627" fmla="*/ 8068310 w 10128665"/>
              <a:gd name="connsiteY3-1628" fmla="*/ 1807075 h 10139724"/>
              <a:gd name="connsiteX4-1629" fmla="*/ 9524023 w 10128665"/>
              <a:gd name="connsiteY4-1630" fmla="*/ 3279912 h 10139724"/>
              <a:gd name="connsiteX5-1631" fmla="*/ 10127483 w 10128665"/>
              <a:gd name="connsiteY5-1632" fmla="*/ 5095997 h 10139724"/>
              <a:gd name="connsiteX6-1633" fmla="*/ 9663272 w 10128665"/>
              <a:gd name="connsiteY6-1634" fmla="*/ 6635807 h 10139724"/>
              <a:gd name="connsiteX7-1635" fmla="*/ 8262089 w 10128665"/>
              <a:gd name="connsiteY7-1636" fmla="*/ 8127755 h 10139724"/>
              <a:gd name="connsiteX8-1637" fmla="*/ 5178949 w 10128665"/>
              <a:gd name="connsiteY8-1638" fmla="*/ 10131776 h 10139724"/>
              <a:gd name="connsiteX9-1639" fmla="*/ 1869456 w 10128665"/>
              <a:gd name="connsiteY9-1640" fmla="*/ 8152093 h 10139724"/>
              <a:gd name="connsiteX10-1641" fmla="*/ 777 w 10128665"/>
              <a:gd name="connsiteY10-1642" fmla="*/ 5015424 h 10139724"/>
              <a:gd name="connsiteX0-1643" fmla="*/ 777 w 10128665"/>
              <a:gd name="connsiteY0-1644" fmla="*/ 5015424 h 10139682"/>
              <a:gd name="connsiteX1-1645" fmla="*/ 1895582 w 10128665"/>
              <a:gd name="connsiteY1-1646" fmla="*/ 1973361 h 10139682"/>
              <a:gd name="connsiteX2-1647" fmla="*/ 5039552 w 10128665"/>
              <a:gd name="connsiteY2-1648" fmla="*/ 264 h 10139682"/>
              <a:gd name="connsiteX3-1649" fmla="*/ 8068310 w 10128665"/>
              <a:gd name="connsiteY3-1650" fmla="*/ 1807075 h 10139682"/>
              <a:gd name="connsiteX4-1651" fmla="*/ 9524023 w 10128665"/>
              <a:gd name="connsiteY4-1652" fmla="*/ 3279912 h 10139682"/>
              <a:gd name="connsiteX5-1653" fmla="*/ 10127483 w 10128665"/>
              <a:gd name="connsiteY5-1654" fmla="*/ 5095997 h 10139682"/>
              <a:gd name="connsiteX6-1655" fmla="*/ 9663272 w 10128665"/>
              <a:gd name="connsiteY6-1656" fmla="*/ 6635807 h 10139682"/>
              <a:gd name="connsiteX7-1657" fmla="*/ 8262089 w 10128665"/>
              <a:gd name="connsiteY7-1658" fmla="*/ 8127755 h 10139682"/>
              <a:gd name="connsiteX8-1659" fmla="*/ 5178949 w 10128665"/>
              <a:gd name="connsiteY8-1660" fmla="*/ 10131776 h 10139682"/>
              <a:gd name="connsiteX9-1661" fmla="*/ 1869456 w 10128665"/>
              <a:gd name="connsiteY9-1662" fmla="*/ 8152093 h 10139682"/>
              <a:gd name="connsiteX10-1663" fmla="*/ 777 w 10128665"/>
              <a:gd name="connsiteY10-1664" fmla="*/ 5015424 h 10139682"/>
              <a:gd name="connsiteX0-1665" fmla="*/ 777 w 10128665"/>
              <a:gd name="connsiteY0-1666" fmla="*/ 5015424 h 10132673"/>
              <a:gd name="connsiteX1-1667" fmla="*/ 1895582 w 10128665"/>
              <a:gd name="connsiteY1-1668" fmla="*/ 1973361 h 10132673"/>
              <a:gd name="connsiteX2-1669" fmla="*/ 5039552 w 10128665"/>
              <a:gd name="connsiteY2-1670" fmla="*/ 264 h 10132673"/>
              <a:gd name="connsiteX3-1671" fmla="*/ 8068310 w 10128665"/>
              <a:gd name="connsiteY3-1672" fmla="*/ 1807075 h 10132673"/>
              <a:gd name="connsiteX4-1673" fmla="*/ 9524023 w 10128665"/>
              <a:gd name="connsiteY4-1674" fmla="*/ 3279912 h 10132673"/>
              <a:gd name="connsiteX5-1675" fmla="*/ 10127483 w 10128665"/>
              <a:gd name="connsiteY5-1676" fmla="*/ 5095997 h 10132673"/>
              <a:gd name="connsiteX6-1677" fmla="*/ 9663272 w 10128665"/>
              <a:gd name="connsiteY6-1678" fmla="*/ 6635807 h 10132673"/>
              <a:gd name="connsiteX7-1679" fmla="*/ 8262089 w 10128665"/>
              <a:gd name="connsiteY7-1680" fmla="*/ 8127755 h 10132673"/>
              <a:gd name="connsiteX8-1681" fmla="*/ 5178949 w 10128665"/>
              <a:gd name="connsiteY8-1682" fmla="*/ 10131776 h 10132673"/>
              <a:gd name="connsiteX9-1683" fmla="*/ 1869456 w 10128665"/>
              <a:gd name="connsiteY9-1684" fmla="*/ 8152093 h 10132673"/>
              <a:gd name="connsiteX10-1685" fmla="*/ 777 w 10128665"/>
              <a:gd name="connsiteY10-1686" fmla="*/ 5015424 h 10132673"/>
              <a:gd name="connsiteX0-1687" fmla="*/ 777 w 10128665"/>
              <a:gd name="connsiteY0-1688" fmla="*/ 5015424 h 10132673"/>
              <a:gd name="connsiteX1-1689" fmla="*/ 1895582 w 10128665"/>
              <a:gd name="connsiteY1-1690" fmla="*/ 1973361 h 10132673"/>
              <a:gd name="connsiteX2-1691" fmla="*/ 5039552 w 10128665"/>
              <a:gd name="connsiteY2-1692" fmla="*/ 264 h 10132673"/>
              <a:gd name="connsiteX3-1693" fmla="*/ 8068310 w 10128665"/>
              <a:gd name="connsiteY3-1694" fmla="*/ 1807075 h 10132673"/>
              <a:gd name="connsiteX4-1695" fmla="*/ 9524023 w 10128665"/>
              <a:gd name="connsiteY4-1696" fmla="*/ 3279912 h 10132673"/>
              <a:gd name="connsiteX5-1697" fmla="*/ 10127483 w 10128665"/>
              <a:gd name="connsiteY5-1698" fmla="*/ 5095997 h 10132673"/>
              <a:gd name="connsiteX6-1699" fmla="*/ 9663272 w 10128665"/>
              <a:gd name="connsiteY6-1700" fmla="*/ 6635807 h 10132673"/>
              <a:gd name="connsiteX7-1701" fmla="*/ 8262089 w 10128665"/>
              <a:gd name="connsiteY7-1702" fmla="*/ 8127755 h 10132673"/>
              <a:gd name="connsiteX8-1703" fmla="*/ 5178949 w 10128665"/>
              <a:gd name="connsiteY8-1704" fmla="*/ 10131776 h 10132673"/>
              <a:gd name="connsiteX9-1705" fmla="*/ 1869456 w 10128665"/>
              <a:gd name="connsiteY9-1706" fmla="*/ 8152093 h 10132673"/>
              <a:gd name="connsiteX10-1707" fmla="*/ 777 w 10128665"/>
              <a:gd name="connsiteY10-1708" fmla="*/ 5015424 h 10132673"/>
              <a:gd name="connsiteX0-1709" fmla="*/ 777 w 10128665"/>
              <a:gd name="connsiteY0-1710" fmla="*/ 5015424 h 10132673"/>
              <a:gd name="connsiteX1-1711" fmla="*/ 1895582 w 10128665"/>
              <a:gd name="connsiteY1-1712" fmla="*/ 1973361 h 10132673"/>
              <a:gd name="connsiteX2-1713" fmla="*/ 5039552 w 10128665"/>
              <a:gd name="connsiteY2-1714" fmla="*/ 264 h 10132673"/>
              <a:gd name="connsiteX3-1715" fmla="*/ 8068310 w 10128665"/>
              <a:gd name="connsiteY3-1716" fmla="*/ 1807075 h 10132673"/>
              <a:gd name="connsiteX4-1717" fmla="*/ 9524023 w 10128665"/>
              <a:gd name="connsiteY4-1718" fmla="*/ 3279912 h 10132673"/>
              <a:gd name="connsiteX5-1719" fmla="*/ 10127483 w 10128665"/>
              <a:gd name="connsiteY5-1720" fmla="*/ 5095997 h 10132673"/>
              <a:gd name="connsiteX6-1721" fmla="*/ 9663272 w 10128665"/>
              <a:gd name="connsiteY6-1722" fmla="*/ 6635807 h 10132673"/>
              <a:gd name="connsiteX7-1723" fmla="*/ 8262089 w 10128665"/>
              <a:gd name="connsiteY7-1724" fmla="*/ 8127755 h 10132673"/>
              <a:gd name="connsiteX8-1725" fmla="*/ 5178949 w 10128665"/>
              <a:gd name="connsiteY8-1726" fmla="*/ 10131776 h 10132673"/>
              <a:gd name="connsiteX9-1727" fmla="*/ 1869456 w 10128665"/>
              <a:gd name="connsiteY9-1728" fmla="*/ 8152093 h 10132673"/>
              <a:gd name="connsiteX10-1729" fmla="*/ 777 w 10128665"/>
              <a:gd name="connsiteY10-1730" fmla="*/ 5015424 h 10132673"/>
              <a:gd name="connsiteX0-1731" fmla="*/ 777 w 10128665"/>
              <a:gd name="connsiteY0-1732" fmla="*/ 5015424 h 10136221"/>
              <a:gd name="connsiteX1-1733" fmla="*/ 1895582 w 10128665"/>
              <a:gd name="connsiteY1-1734" fmla="*/ 1973361 h 10136221"/>
              <a:gd name="connsiteX2-1735" fmla="*/ 5039552 w 10128665"/>
              <a:gd name="connsiteY2-1736" fmla="*/ 264 h 10136221"/>
              <a:gd name="connsiteX3-1737" fmla="*/ 8068310 w 10128665"/>
              <a:gd name="connsiteY3-1738" fmla="*/ 1807075 h 10136221"/>
              <a:gd name="connsiteX4-1739" fmla="*/ 9524023 w 10128665"/>
              <a:gd name="connsiteY4-1740" fmla="*/ 3279912 h 10136221"/>
              <a:gd name="connsiteX5-1741" fmla="*/ 10127483 w 10128665"/>
              <a:gd name="connsiteY5-1742" fmla="*/ 5095997 h 10136221"/>
              <a:gd name="connsiteX6-1743" fmla="*/ 9663272 w 10128665"/>
              <a:gd name="connsiteY6-1744" fmla="*/ 6635807 h 10136221"/>
              <a:gd name="connsiteX7-1745" fmla="*/ 8262089 w 10128665"/>
              <a:gd name="connsiteY7-1746" fmla="*/ 8127755 h 10136221"/>
              <a:gd name="connsiteX8-1747" fmla="*/ 5178949 w 10128665"/>
              <a:gd name="connsiteY8-1748" fmla="*/ 10131776 h 10136221"/>
              <a:gd name="connsiteX9-1749" fmla="*/ 1869456 w 10128665"/>
              <a:gd name="connsiteY9-1750" fmla="*/ 8152093 h 10136221"/>
              <a:gd name="connsiteX10-1751" fmla="*/ 777 w 10128665"/>
              <a:gd name="connsiteY10-1752" fmla="*/ 5015424 h 10136221"/>
              <a:gd name="connsiteX0-1753" fmla="*/ 777 w 10128665"/>
              <a:gd name="connsiteY0-1754" fmla="*/ 5015424 h 10140893"/>
              <a:gd name="connsiteX1-1755" fmla="*/ 1895582 w 10128665"/>
              <a:gd name="connsiteY1-1756" fmla="*/ 1973361 h 10140893"/>
              <a:gd name="connsiteX2-1757" fmla="*/ 5039552 w 10128665"/>
              <a:gd name="connsiteY2-1758" fmla="*/ 264 h 10140893"/>
              <a:gd name="connsiteX3-1759" fmla="*/ 8068310 w 10128665"/>
              <a:gd name="connsiteY3-1760" fmla="*/ 1807075 h 10140893"/>
              <a:gd name="connsiteX4-1761" fmla="*/ 9524023 w 10128665"/>
              <a:gd name="connsiteY4-1762" fmla="*/ 3279912 h 10140893"/>
              <a:gd name="connsiteX5-1763" fmla="*/ 10127483 w 10128665"/>
              <a:gd name="connsiteY5-1764" fmla="*/ 5095997 h 10140893"/>
              <a:gd name="connsiteX6-1765" fmla="*/ 9663272 w 10128665"/>
              <a:gd name="connsiteY6-1766" fmla="*/ 6635807 h 10140893"/>
              <a:gd name="connsiteX7-1767" fmla="*/ 8262089 w 10128665"/>
              <a:gd name="connsiteY7-1768" fmla="*/ 8127755 h 10140893"/>
              <a:gd name="connsiteX8-1769" fmla="*/ 5178949 w 10128665"/>
              <a:gd name="connsiteY8-1770" fmla="*/ 10131776 h 10140893"/>
              <a:gd name="connsiteX9-1771" fmla="*/ 1869456 w 10128665"/>
              <a:gd name="connsiteY9-1772" fmla="*/ 8152093 h 10140893"/>
              <a:gd name="connsiteX10-1773" fmla="*/ 777 w 10128665"/>
              <a:gd name="connsiteY10-1774" fmla="*/ 5015424 h 10140893"/>
              <a:gd name="connsiteX0-1775" fmla="*/ 777 w 10128665"/>
              <a:gd name="connsiteY0-1776" fmla="*/ 5015424 h 10137040"/>
              <a:gd name="connsiteX1-1777" fmla="*/ 1895582 w 10128665"/>
              <a:gd name="connsiteY1-1778" fmla="*/ 1973361 h 10137040"/>
              <a:gd name="connsiteX2-1779" fmla="*/ 5039552 w 10128665"/>
              <a:gd name="connsiteY2-1780" fmla="*/ 264 h 10137040"/>
              <a:gd name="connsiteX3-1781" fmla="*/ 8068310 w 10128665"/>
              <a:gd name="connsiteY3-1782" fmla="*/ 1807075 h 10137040"/>
              <a:gd name="connsiteX4-1783" fmla="*/ 9524023 w 10128665"/>
              <a:gd name="connsiteY4-1784" fmla="*/ 3279912 h 10137040"/>
              <a:gd name="connsiteX5-1785" fmla="*/ 10127483 w 10128665"/>
              <a:gd name="connsiteY5-1786" fmla="*/ 5095997 h 10137040"/>
              <a:gd name="connsiteX6-1787" fmla="*/ 9663272 w 10128665"/>
              <a:gd name="connsiteY6-1788" fmla="*/ 6635807 h 10137040"/>
              <a:gd name="connsiteX7-1789" fmla="*/ 8262089 w 10128665"/>
              <a:gd name="connsiteY7-1790" fmla="*/ 8127755 h 10137040"/>
              <a:gd name="connsiteX8-1791" fmla="*/ 5178949 w 10128665"/>
              <a:gd name="connsiteY8-1792" fmla="*/ 10131776 h 10137040"/>
              <a:gd name="connsiteX9-1793" fmla="*/ 1869456 w 10128665"/>
              <a:gd name="connsiteY9-1794" fmla="*/ 8152093 h 10137040"/>
              <a:gd name="connsiteX10-1795" fmla="*/ 777 w 10128665"/>
              <a:gd name="connsiteY10-1796" fmla="*/ 5015424 h 10137040"/>
              <a:gd name="connsiteX0-1797" fmla="*/ 777 w 10128665"/>
              <a:gd name="connsiteY0-1798" fmla="*/ 5015424 h 10139847"/>
              <a:gd name="connsiteX1-1799" fmla="*/ 1895582 w 10128665"/>
              <a:gd name="connsiteY1-1800" fmla="*/ 1973361 h 10139847"/>
              <a:gd name="connsiteX2-1801" fmla="*/ 5039552 w 10128665"/>
              <a:gd name="connsiteY2-1802" fmla="*/ 264 h 10139847"/>
              <a:gd name="connsiteX3-1803" fmla="*/ 8068310 w 10128665"/>
              <a:gd name="connsiteY3-1804" fmla="*/ 1807075 h 10139847"/>
              <a:gd name="connsiteX4-1805" fmla="*/ 9524023 w 10128665"/>
              <a:gd name="connsiteY4-1806" fmla="*/ 3279912 h 10139847"/>
              <a:gd name="connsiteX5-1807" fmla="*/ 10127483 w 10128665"/>
              <a:gd name="connsiteY5-1808" fmla="*/ 5095997 h 10139847"/>
              <a:gd name="connsiteX6-1809" fmla="*/ 9663272 w 10128665"/>
              <a:gd name="connsiteY6-1810" fmla="*/ 6635807 h 10139847"/>
              <a:gd name="connsiteX7-1811" fmla="*/ 8262089 w 10128665"/>
              <a:gd name="connsiteY7-1812" fmla="*/ 8127755 h 10139847"/>
              <a:gd name="connsiteX8-1813" fmla="*/ 5178949 w 10128665"/>
              <a:gd name="connsiteY8-1814" fmla="*/ 10131776 h 10139847"/>
              <a:gd name="connsiteX9-1815" fmla="*/ 1869456 w 10128665"/>
              <a:gd name="connsiteY9-1816" fmla="*/ 8152093 h 10139847"/>
              <a:gd name="connsiteX10-1817" fmla="*/ 777 w 10128665"/>
              <a:gd name="connsiteY10-1818" fmla="*/ 5015424 h 10139847"/>
              <a:gd name="connsiteX0-1819" fmla="*/ 777 w 10128665"/>
              <a:gd name="connsiteY0-1820" fmla="*/ 5015424 h 10139847"/>
              <a:gd name="connsiteX1-1821" fmla="*/ 1895582 w 10128665"/>
              <a:gd name="connsiteY1-1822" fmla="*/ 1973361 h 10139847"/>
              <a:gd name="connsiteX2-1823" fmla="*/ 5039552 w 10128665"/>
              <a:gd name="connsiteY2-1824" fmla="*/ 264 h 10139847"/>
              <a:gd name="connsiteX3-1825" fmla="*/ 8068310 w 10128665"/>
              <a:gd name="connsiteY3-1826" fmla="*/ 1807075 h 10139847"/>
              <a:gd name="connsiteX4-1827" fmla="*/ 9524023 w 10128665"/>
              <a:gd name="connsiteY4-1828" fmla="*/ 3279912 h 10139847"/>
              <a:gd name="connsiteX5-1829" fmla="*/ 10127483 w 10128665"/>
              <a:gd name="connsiteY5-1830" fmla="*/ 5095997 h 10139847"/>
              <a:gd name="connsiteX6-1831" fmla="*/ 9663272 w 10128665"/>
              <a:gd name="connsiteY6-1832" fmla="*/ 6635807 h 10139847"/>
              <a:gd name="connsiteX7-1833" fmla="*/ 8262089 w 10128665"/>
              <a:gd name="connsiteY7-1834" fmla="*/ 8127755 h 10139847"/>
              <a:gd name="connsiteX8-1835" fmla="*/ 5178949 w 10128665"/>
              <a:gd name="connsiteY8-1836" fmla="*/ 10131776 h 10139847"/>
              <a:gd name="connsiteX9-1837" fmla="*/ 1869456 w 10128665"/>
              <a:gd name="connsiteY9-1838" fmla="*/ 8152093 h 10139847"/>
              <a:gd name="connsiteX10-1839" fmla="*/ 777 w 10128665"/>
              <a:gd name="connsiteY10-1840" fmla="*/ 5015424 h 10139847"/>
              <a:gd name="connsiteX0-1841" fmla="*/ 777 w 10211929"/>
              <a:gd name="connsiteY0-1842" fmla="*/ 5015424 h 10139847"/>
              <a:gd name="connsiteX1-1843" fmla="*/ 1895582 w 10211929"/>
              <a:gd name="connsiteY1-1844" fmla="*/ 1973361 h 10139847"/>
              <a:gd name="connsiteX2-1845" fmla="*/ 5039552 w 10211929"/>
              <a:gd name="connsiteY2-1846" fmla="*/ 264 h 10139847"/>
              <a:gd name="connsiteX3-1847" fmla="*/ 8068310 w 10211929"/>
              <a:gd name="connsiteY3-1848" fmla="*/ 1807075 h 10139847"/>
              <a:gd name="connsiteX4-1849" fmla="*/ 10127483 w 10211929"/>
              <a:gd name="connsiteY4-1850" fmla="*/ 5095997 h 10139847"/>
              <a:gd name="connsiteX5-1851" fmla="*/ 9663272 w 10211929"/>
              <a:gd name="connsiteY5-1852" fmla="*/ 6635807 h 10139847"/>
              <a:gd name="connsiteX6-1853" fmla="*/ 8262089 w 10211929"/>
              <a:gd name="connsiteY6-1854" fmla="*/ 8127755 h 10139847"/>
              <a:gd name="connsiteX7-1855" fmla="*/ 5178949 w 10211929"/>
              <a:gd name="connsiteY7-1856" fmla="*/ 10131776 h 10139847"/>
              <a:gd name="connsiteX8-1857" fmla="*/ 1869456 w 10211929"/>
              <a:gd name="connsiteY8-1858" fmla="*/ 8152093 h 10139847"/>
              <a:gd name="connsiteX9-1859" fmla="*/ 777 w 10211929"/>
              <a:gd name="connsiteY9-1860" fmla="*/ 5015424 h 10139847"/>
              <a:gd name="connsiteX0-1861" fmla="*/ 777 w 10095194"/>
              <a:gd name="connsiteY0-1862" fmla="*/ 5015424 h 10139847"/>
              <a:gd name="connsiteX1-1863" fmla="*/ 1895582 w 10095194"/>
              <a:gd name="connsiteY1-1864" fmla="*/ 1973361 h 10139847"/>
              <a:gd name="connsiteX2-1865" fmla="*/ 5039552 w 10095194"/>
              <a:gd name="connsiteY2-1866" fmla="*/ 264 h 10139847"/>
              <a:gd name="connsiteX3-1867" fmla="*/ 8068310 w 10095194"/>
              <a:gd name="connsiteY3-1868" fmla="*/ 1807075 h 10139847"/>
              <a:gd name="connsiteX4-1869" fmla="*/ 9989124 w 10095194"/>
              <a:gd name="connsiteY4-1870" fmla="*/ 4086473 h 10139847"/>
              <a:gd name="connsiteX5-1871" fmla="*/ 9663272 w 10095194"/>
              <a:gd name="connsiteY5-1872" fmla="*/ 6635807 h 10139847"/>
              <a:gd name="connsiteX6-1873" fmla="*/ 8262089 w 10095194"/>
              <a:gd name="connsiteY6-1874" fmla="*/ 8127755 h 10139847"/>
              <a:gd name="connsiteX7-1875" fmla="*/ 5178949 w 10095194"/>
              <a:gd name="connsiteY7-1876" fmla="*/ 10131776 h 10139847"/>
              <a:gd name="connsiteX8-1877" fmla="*/ 1869456 w 10095194"/>
              <a:gd name="connsiteY8-1878" fmla="*/ 8152093 h 10139847"/>
              <a:gd name="connsiteX9-1879" fmla="*/ 777 w 10095194"/>
              <a:gd name="connsiteY9-1880" fmla="*/ 5015424 h 10139847"/>
              <a:gd name="connsiteX0-1881" fmla="*/ 777 w 10143243"/>
              <a:gd name="connsiteY0-1882" fmla="*/ 5015424 h 10139847"/>
              <a:gd name="connsiteX1-1883" fmla="*/ 1895582 w 10143243"/>
              <a:gd name="connsiteY1-1884" fmla="*/ 1973361 h 10139847"/>
              <a:gd name="connsiteX2-1885" fmla="*/ 5039552 w 10143243"/>
              <a:gd name="connsiteY2-1886" fmla="*/ 264 h 10139847"/>
              <a:gd name="connsiteX3-1887" fmla="*/ 8068310 w 10143243"/>
              <a:gd name="connsiteY3-1888" fmla="*/ 1807075 h 10139847"/>
              <a:gd name="connsiteX4-1889" fmla="*/ 10047380 w 10143243"/>
              <a:gd name="connsiteY4-1890" fmla="*/ 4369721 h 10139847"/>
              <a:gd name="connsiteX5-1891" fmla="*/ 9663272 w 10143243"/>
              <a:gd name="connsiteY5-1892" fmla="*/ 6635807 h 10139847"/>
              <a:gd name="connsiteX6-1893" fmla="*/ 8262089 w 10143243"/>
              <a:gd name="connsiteY6-1894" fmla="*/ 8127755 h 10139847"/>
              <a:gd name="connsiteX7-1895" fmla="*/ 5178949 w 10143243"/>
              <a:gd name="connsiteY7-1896" fmla="*/ 10131776 h 10139847"/>
              <a:gd name="connsiteX8-1897" fmla="*/ 1869456 w 10143243"/>
              <a:gd name="connsiteY8-1898" fmla="*/ 8152093 h 10139847"/>
              <a:gd name="connsiteX9-1899" fmla="*/ 777 w 10143243"/>
              <a:gd name="connsiteY9-1900" fmla="*/ 5015424 h 10139847"/>
              <a:gd name="connsiteX0-1901" fmla="*/ 777 w 10188867"/>
              <a:gd name="connsiteY0-1902" fmla="*/ 5015424 h 10139847"/>
              <a:gd name="connsiteX1-1903" fmla="*/ 1895582 w 10188867"/>
              <a:gd name="connsiteY1-1904" fmla="*/ 1973361 h 10139847"/>
              <a:gd name="connsiteX2-1905" fmla="*/ 5039552 w 10188867"/>
              <a:gd name="connsiteY2-1906" fmla="*/ 264 h 10139847"/>
              <a:gd name="connsiteX3-1907" fmla="*/ 8068310 w 10188867"/>
              <a:gd name="connsiteY3-1908" fmla="*/ 1807075 h 10139847"/>
              <a:gd name="connsiteX4-1909" fmla="*/ 10100925 w 10188867"/>
              <a:gd name="connsiteY4-1910" fmla="*/ 4654536 h 10139847"/>
              <a:gd name="connsiteX5-1911" fmla="*/ 9663272 w 10188867"/>
              <a:gd name="connsiteY5-1912" fmla="*/ 6635807 h 10139847"/>
              <a:gd name="connsiteX6-1913" fmla="*/ 8262089 w 10188867"/>
              <a:gd name="connsiteY6-1914" fmla="*/ 8127755 h 10139847"/>
              <a:gd name="connsiteX7-1915" fmla="*/ 5178949 w 10188867"/>
              <a:gd name="connsiteY7-1916" fmla="*/ 10131776 h 10139847"/>
              <a:gd name="connsiteX8-1917" fmla="*/ 1869456 w 10188867"/>
              <a:gd name="connsiteY8-1918" fmla="*/ 8152093 h 10139847"/>
              <a:gd name="connsiteX9-1919" fmla="*/ 777 w 10188867"/>
              <a:gd name="connsiteY9-1920" fmla="*/ 5015424 h 10139847"/>
              <a:gd name="connsiteX0-1921" fmla="*/ 777 w 10142580"/>
              <a:gd name="connsiteY0-1922" fmla="*/ 5015424 h 10139847"/>
              <a:gd name="connsiteX1-1923" fmla="*/ 1895582 w 10142580"/>
              <a:gd name="connsiteY1-1924" fmla="*/ 1973361 h 10139847"/>
              <a:gd name="connsiteX2-1925" fmla="*/ 5039552 w 10142580"/>
              <a:gd name="connsiteY2-1926" fmla="*/ 264 h 10139847"/>
              <a:gd name="connsiteX3-1927" fmla="*/ 8068310 w 10142580"/>
              <a:gd name="connsiteY3-1928" fmla="*/ 1807075 h 10139847"/>
              <a:gd name="connsiteX4-1929" fmla="*/ 10100925 w 10142580"/>
              <a:gd name="connsiteY4-1930" fmla="*/ 4654536 h 10139847"/>
              <a:gd name="connsiteX5-1931" fmla="*/ 9663272 w 10142580"/>
              <a:gd name="connsiteY5-1932" fmla="*/ 6635807 h 10139847"/>
              <a:gd name="connsiteX6-1933" fmla="*/ 8262089 w 10142580"/>
              <a:gd name="connsiteY6-1934" fmla="*/ 8127755 h 10139847"/>
              <a:gd name="connsiteX7-1935" fmla="*/ 5178949 w 10142580"/>
              <a:gd name="connsiteY7-1936" fmla="*/ 10131776 h 10139847"/>
              <a:gd name="connsiteX8-1937" fmla="*/ 1869456 w 10142580"/>
              <a:gd name="connsiteY8-1938" fmla="*/ 8152093 h 10139847"/>
              <a:gd name="connsiteX9-1939" fmla="*/ 777 w 10142580"/>
              <a:gd name="connsiteY9-1940" fmla="*/ 5015424 h 10139847"/>
              <a:gd name="connsiteX0-1941" fmla="*/ 777 w 10131835"/>
              <a:gd name="connsiteY0-1942" fmla="*/ 5015424 h 10139847"/>
              <a:gd name="connsiteX1-1943" fmla="*/ 1895582 w 10131835"/>
              <a:gd name="connsiteY1-1944" fmla="*/ 1973361 h 10139847"/>
              <a:gd name="connsiteX2-1945" fmla="*/ 5039552 w 10131835"/>
              <a:gd name="connsiteY2-1946" fmla="*/ 264 h 10139847"/>
              <a:gd name="connsiteX3-1947" fmla="*/ 8068310 w 10131835"/>
              <a:gd name="connsiteY3-1948" fmla="*/ 1807075 h 10139847"/>
              <a:gd name="connsiteX4-1949" fmla="*/ 10100925 w 10131835"/>
              <a:gd name="connsiteY4-1950" fmla="*/ 4654536 h 10139847"/>
              <a:gd name="connsiteX5-1951" fmla="*/ 9663272 w 10131835"/>
              <a:gd name="connsiteY5-1952" fmla="*/ 6635807 h 10139847"/>
              <a:gd name="connsiteX6-1953" fmla="*/ 8262089 w 10131835"/>
              <a:gd name="connsiteY6-1954" fmla="*/ 8127755 h 10139847"/>
              <a:gd name="connsiteX7-1955" fmla="*/ 5178949 w 10131835"/>
              <a:gd name="connsiteY7-1956" fmla="*/ 10131776 h 10139847"/>
              <a:gd name="connsiteX8-1957" fmla="*/ 1869456 w 10131835"/>
              <a:gd name="connsiteY8-1958" fmla="*/ 8152093 h 10139847"/>
              <a:gd name="connsiteX9-1959" fmla="*/ 777 w 10131835"/>
              <a:gd name="connsiteY9-1960" fmla="*/ 5015424 h 10139847"/>
              <a:gd name="connsiteX0-1961" fmla="*/ 14 w 10131072"/>
              <a:gd name="connsiteY0-1962" fmla="*/ 5015424 h 10139742"/>
              <a:gd name="connsiteX1-1963" fmla="*/ 1894819 w 10131072"/>
              <a:gd name="connsiteY1-1964" fmla="*/ 1973361 h 10139742"/>
              <a:gd name="connsiteX2-1965" fmla="*/ 5038789 w 10131072"/>
              <a:gd name="connsiteY2-1966" fmla="*/ 264 h 10139742"/>
              <a:gd name="connsiteX3-1967" fmla="*/ 8067547 w 10131072"/>
              <a:gd name="connsiteY3-1968" fmla="*/ 1807075 h 10139742"/>
              <a:gd name="connsiteX4-1969" fmla="*/ 10100162 w 10131072"/>
              <a:gd name="connsiteY4-1970" fmla="*/ 4654536 h 10139742"/>
              <a:gd name="connsiteX5-1971" fmla="*/ 9662509 w 10131072"/>
              <a:gd name="connsiteY5-1972" fmla="*/ 6635807 h 10139742"/>
              <a:gd name="connsiteX6-1973" fmla="*/ 8261326 w 10131072"/>
              <a:gd name="connsiteY6-1974" fmla="*/ 8127755 h 10139742"/>
              <a:gd name="connsiteX7-1975" fmla="*/ 5178186 w 10131072"/>
              <a:gd name="connsiteY7-1976" fmla="*/ 10131776 h 10139742"/>
              <a:gd name="connsiteX8-1977" fmla="*/ 1868693 w 10131072"/>
              <a:gd name="connsiteY8-1978" fmla="*/ 8133929 h 10139742"/>
              <a:gd name="connsiteX9-1979" fmla="*/ 14 w 10131072"/>
              <a:gd name="connsiteY9-1980" fmla="*/ 5015424 h 10139742"/>
              <a:gd name="connsiteX0-1981" fmla="*/ 2430 w 10133488"/>
              <a:gd name="connsiteY0-1982" fmla="*/ 5015424 h 10139742"/>
              <a:gd name="connsiteX1-1983" fmla="*/ 1897235 w 10133488"/>
              <a:gd name="connsiteY1-1984" fmla="*/ 1973361 h 10139742"/>
              <a:gd name="connsiteX2-1985" fmla="*/ 5041205 w 10133488"/>
              <a:gd name="connsiteY2-1986" fmla="*/ 264 h 10139742"/>
              <a:gd name="connsiteX3-1987" fmla="*/ 8069963 w 10133488"/>
              <a:gd name="connsiteY3-1988" fmla="*/ 1807075 h 10139742"/>
              <a:gd name="connsiteX4-1989" fmla="*/ 10102578 w 10133488"/>
              <a:gd name="connsiteY4-1990" fmla="*/ 4654536 h 10139742"/>
              <a:gd name="connsiteX5-1991" fmla="*/ 9664925 w 10133488"/>
              <a:gd name="connsiteY5-1992" fmla="*/ 6635807 h 10139742"/>
              <a:gd name="connsiteX6-1993" fmla="*/ 8263742 w 10133488"/>
              <a:gd name="connsiteY6-1994" fmla="*/ 8127755 h 10139742"/>
              <a:gd name="connsiteX7-1995" fmla="*/ 5180602 w 10133488"/>
              <a:gd name="connsiteY7-1996" fmla="*/ 10131776 h 10139742"/>
              <a:gd name="connsiteX8-1997" fmla="*/ 1871109 w 10133488"/>
              <a:gd name="connsiteY8-1998" fmla="*/ 8133929 h 10139742"/>
              <a:gd name="connsiteX9-1999" fmla="*/ 2430 w 10133488"/>
              <a:gd name="connsiteY9-2000" fmla="*/ 5015424 h 10139742"/>
              <a:gd name="connsiteX0-2001" fmla="*/ 2430 w 10133488"/>
              <a:gd name="connsiteY0-2002" fmla="*/ 5015424 h 10139742"/>
              <a:gd name="connsiteX1-2003" fmla="*/ 1897235 w 10133488"/>
              <a:gd name="connsiteY1-2004" fmla="*/ 1973361 h 10139742"/>
              <a:gd name="connsiteX2-2005" fmla="*/ 5041205 w 10133488"/>
              <a:gd name="connsiteY2-2006" fmla="*/ 264 h 10139742"/>
              <a:gd name="connsiteX3-2007" fmla="*/ 8069963 w 10133488"/>
              <a:gd name="connsiteY3-2008" fmla="*/ 1807075 h 10139742"/>
              <a:gd name="connsiteX4-2009" fmla="*/ 10102578 w 10133488"/>
              <a:gd name="connsiteY4-2010" fmla="*/ 4654536 h 10139742"/>
              <a:gd name="connsiteX5-2011" fmla="*/ 9664925 w 10133488"/>
              <a:gd name="connsiteY5-2012" fmla="*/ 6635807 h 10139742"/>
              <a:gd name="connsiteX6-2013" fmla="*/ 8263742 w 10133488"/>
              <a:gd name="connsiteY6-2014" fmla="*/ 8127755 h 10139742"/>
              <a:gd name="connsiteX7-2015" fmla="*/ 5180602 w 10133488"/>
              <a:gd name="connsiteY7-2016" fmla="*/ 10131776 h 10139742"/>
              <a:gd name="connsiteX8-2017" fmla="*/ 1871109 w 10133488"/>
              <a:gd name="connsiteY8-2018" fmla="*/ 8133929 h 10139742"/>
              <a:gd name="connsiteX9-2019" fmla="*/ 2430 w 10133488"/>
              <a:gd name="connsiteY9-2020" fmla="*/ 5015424 h 10139742"/>
              <a:gd name="connsiteX0-2021" fmla="*/ 2430 w 10133488"/>
              <a:gd name="connsiteY0-2022" fmla="*/ 5015424 h 10139776"/>
              <a:gd name="connsiteX1-2023" fmla="*/ 1897235 w 10133488"/>
              <a:gd name="connsiteY1-2024" fmla="*/ 1973361 h 10139776"/>
              <a:gd name="connsiteX2-2025" fmla="*/ 5041205 w 10133488"/>
              <a:gd name="connsiteY2-2026" fmla="*/ 264 h 10139776"/>
              <a:gd name="connsiteX3-2027" fmla="*/ 8069963 w 10133488"/>
              <a:gd name="connsiteY3-2028" fmla="*/ 1807075 h 10139776"/>
              <a:gd name="connsiteX4-2029" fmla="*/ 10102578 w 10133488"/>
              <a:gd name="connsiteY4-2030" fmla="*/ 4654536 h 10139776"/>
              <a:gd name="connsiteX5-2031" fmla="*/ 9664925 w 10133488"/>
              <a:gd name="connsiteY5-2032" fmla="*/ 6635807 h 10139776"/>
              <a:gd name="connsiteX6-2033" fmla="*/ 8263742 w 10133488"/>
              <a:gd name="connsiteY6-2034" fmla="*/ 8127755 h 10139776"/>
              <a:gd name="connsiteX7-2035" fmla="*/ 5180602 w 10133488"/>
              <a:gd name="connsiteY7-2036" fmla="*/ 10131776 h 10139776"/>
              <a:gd name="connsiteX8-2037" fmla="*/ 1871109 w 10133488"/>
              <a:gd name="connsiteY8-2038" fmla="*/ 8133929 h 10139776"/>
              <a:gd name="connsiteX9-2039" fmla="*/ 2430 w 10133488"/>
              <a:gd name="connsiteY9-2040" fmla="*/ 5015424 h 10139776"/>
              <a:gd name="connsiteX0-2041" fmla="*/ 797 w 10131855"/>
              <a:gd name="connsiteY0-2042" fmla="*/ 5015424 h 10139776"/>
              <a:gd name="connsiteX1-2043" fmla="*/ 1895602 w 10131855"/>
              <a:gd name="connsiteY1-2044" fmla="*/ 1973361 h 10139776"/>
              <a:gd name="connsiteX2-2045" fmla="*/ 5039572 w 10131855"/>
              <a:gd name="connsiteY2-2046" fmla="*/ 264 h 10139776"/>
              <a:gd name="connsiteX3-2047" fmla="*/ 8068330 w 10131855"/>
              <a:gd name="connsiteY3-2048" fmla="*/ 1807075 h 10139776"/>
              <a:gd name="connsiteX4-2049" fmla="*/ 10100945 w 10131855"/>
              <a:gd name="connsiteY4-2050" fmla="*/ 4654536 h 10139776"/>
              <a:gd name="connsiteX5-2051" fmla="*/ 9663292 w 10131855"/>
              <a:gd name="connsiteY5-2052" fmla="*/ 6635807 h 10139776"/>
              <a:gd name="connsiteX6-2053" fmla="*/ 8262109 w 10131855"/>
              <a:gd name="connsiteY6-2054" fmla="*/ 8127755 h 10139776"/>
              <a:gd name="connsiteX7-2055" fmla="*/ 5178969 w 10131855"/>
              <a:gd name="connsiteY7-2056" fmla="*/ 10131776 h 10139776"/>
              <a:gd name="connsiteX8-2057" fmla="*/ 1869476 w 10131855"/>
              <a:gd name="connsiteY8-2058" fmla="*/ 8133929 h 10139776"/>
              <a:gd name="connsiteX9-2059" fmla="*/ 797 w 10131855"/>
              <a:gd name="connsiteY9-2060" fmla="*/ 5015424 h 10139776"/>
              <a:gd name="connsiteX0-2061" fmla="*/ 797 w 10131855"/>
              <a:gd name="connsiteY0-2062" fmla="*/ 5015424 h 10139776"/>
              <a:gd name="connsiteX1-2063" fmla="*/ 1895602 w 10131855"/>
              <a:gd name="connsiteY1-2064" fmla="*/ 1973361 h 10139776"/>
              <a:gd name="connsiteX2-2065" fmla="*/ 5039572 w 10131855"/>
              <a:gd name="connsiteY2-2066" fmla="*/ 264 h 10139776"/>
              <a:gd name="connsiteX3-2067" fmla="*/ 8068330 w 10131855"/>
              <a:gd name="connsiteY3-2068" fmla="*/ 1807075 h 10139776"/>
              <a:gd name="connsiteX4-2069" fmla="*/ 10100945 w 10131855"/>
              <a:gd name="connsiteY4-2070" fmla="*/ 4654536 h 10139776"/>
              <a:gd name="connsiteX5-2071" fmla="*/ 9663292 w 10131855"/>
              <a:gd name="connsiteY5-2072" fmla="*/ 6635807 h 10139776"/>
              <a:gd name="connsiteX6-2073" fmla="*/ 8262109 w 10131855"/>
              <a:gd name="connsiteY6-2074" fmla="*/ 8127755 h 10139776"/>
              <a:gd name="connsiteX7-2075" fmla="*/ 5178969 w 10131855"/>
              <a:gd name="connsiteY7-2076" fmla="*/ 10131776 h 10139776"/>
              <a:gd name="connsiteX8-2077" fmla="*/ 1869476 w 10131855"/>
              <a:gd name="connsiteY8-2078" fmla="*/ 8133929 h 10139776"/>
              <a:gd name="connsiteX9-2079" fmla="*/ 797 w 10131855"/>
              <a:gd name="connsiteY9-2080" fmla="*/ 5015424 h 10139776"/>
              <a:gd name="connsiteX0-2081" fmla="*/ 809 w 10131867"/>
              <a:gd name="connsiteY0-2082" fmla="*/ 5015424 h 10140107"/>
              <a:gd name="connsiteX1-2083" fmla="*/ 1895614 w 10131867"/>
              <a:gd name="connsiteY1-2084" fmla="*/ 1973361 h 10140107"/>
              <a:gd name="connsiteX2-2085" fmla="*/ 5039584 w 10131867"/>
              <a:gd name="connsiteY2-2086" fmla="*/ 264 h 10140107"/>
              <a:gd name="connsiteX3-2087" fmla="*/ 8068342 w 10131867"/>
              <a:gd name="connsiteY3-2088" fmla="*/ 1807075 h 10140107"/>
              <a:gd name="connsiteX4-2089" fmla="*/ 10100957 w 10131867"/>
              <a:gd name="connsiteY4-2090" fmla="*/ 4654536 h 10140107"/>
              <a:gd name="connsiteX5-2091" fmla="*/ 9663304 w 10131867"/>
              <a:gd name="connsiteY5-2092" fmla="*/ 6635807 h 10140107"/>
              <a:gd name="connsiteX6-2093" fmla="*/ 8262121 w 10131867"/>
              <a:gd name="connsiteY6-2094" fmla="*/ 8127755 h 10140107"/>
              <a:gd name="connsiteX7-2095" fmla="*/ 5178981 w 10131867"/>
              <a:gd name="connsiteY7-2096" fmla="*/ 10131776 h 10140107"/>
              <a:gd name="connsiteX8-2097" fmla="*/ 1869488 w 10131867"/>
              <a:gd name="connsiteY8-2098" fmla="*/ 8133929 h 10140107"/>
              <a:gd name="connsiteX9-2099" fmla="*/ 809 w 10131867"/>
              <a:gd name="connsiteY9-2100" fmla="*/ 5015424 h 10140107"/>
              <a:gd name="connsiteX0-2101" fmla="*/ 189 w 10131247"/>
              <a:gd name="connsiteY0-2102" fmla="*/ 5015424 h 10140107"/>
              <a:gd name="connsiteX1-2103" fmla="*/ 1894994 w 10131247"/>
              <a:gd name="connsiteY1-2104" fmla="*/ 1973361 h 10140107"/>
              <a:gd name="connsiteX2-2105" fmla="*/ 5038964 w 10131247"/>
              <a:gd name="connsiteY2-2106" fmla="*/ 264 h 10140107"/>
              <a:gd name="connsiteX3-2107" fmla="*/ 8067722 w 10131247"/>
              <a:gd name="connsiteY3-2108" fmla="*/ 1807075 h 10140107"/>
              <a:gd name="connsiteX4-2109" fmla="*/ 10100337 w 10131247"/>
              <a:gd name="connsiteY4-2110" fmla="*/ 4654536 h 10140107"/>
              <a:gd name="connsiteX5-2111" fmla="*/ 9662684 w 10131247"/>
              <a:gd name="connsiteY5-2112" fmla="*/ 6635807 h 10140107"/>
              <a:gd name="connsiteX6-2113" fmla="*/ 8261501 w 10131247"/>
              <a:gd name="connsiteY6-2114" fmla="*/ 8127755 h 10140107"/>
              <a:gd name="connsiteX7-2115" fmla="*/ 5178361 w 10131247"/>
              <a:gd name="connsiteY7-2116" fmla="*/ 10131776 h 10140107"/>
              <a:gd name="connsiteX8-2117" fmla="*/ 1868868 w 10131247"/>
              <a:gd name="connsiteY8-2118" fmla="*/ 8133929 h 10140107"/>
              <a:gd name="connsiteX9-2119" fmla="*/ 189 w 10131247"/>
              <a:gd name="connsiteY9-2120" fmla="*/ 5015424 h 10140107"/>
              <a:gd name="connsiteX0-2121" fmla="*/ 349 w 10131407"/>
              <a:gd name="connsiteY0-2122" fmla="*/ 5015424 h 10140107"/>
              <a:gd name="connsiteX1-2123" fmla="*/ 1895154 w 10131407"/>
              <a:gd name="connsiteY1-2124" fmla="*/ 1973361 h 10140107"/>
              <a:gd name="connsiteX2-2125" fmla="*/ 5039124 w 10131407"/>
              <a:gd name="connsiteY2-2126" fmla="*/ 264 h 10140107"/>
              <a:gd name="connsiteX3-2127" fmla="*/ 8067882 w 10131407"/>
              <a:gd name="connsiteY3-2128" fmla="*/ 1807075 h 10140107"/>
              <a:gd name="connsiteX4-2129" fmla="*/ 10100497 w 10131407"/>
              <a:gd name="connsiteY4-2130" fmla="*/ 4654536 h 10140107"/>
              <a:gd name="connsiteX5-2131" fmla="*/ 9662844 w 10131407"/>
              <a:gd name="connsiteY5-2132" fmla="*/ 6635807 h 10140107"/>
              <a:gd name="connsiteX6-2133" fmla="*/ 8261661 w 10131407"/>
              <a:gd name="connsiteY6-2134" fmla="*/ 8127755 h 10140107"/>
              <a:gd name="connsiteX7-2135" fmla="*/ 5178521 w 10131407"/>
              <a:gd name="connsiteY7-2136" fmla="*/ 10131776 h 10140107"/>
              <a:gd name="connsiteX8-2137" fmla="*/ 1869028 w 10131407"/>
              <a:gd name="connsiteY8-2138" fmla="*/ 8133929 h 10140107"/>
              <a:gd name="connsiteX9-2139" fmla="*/ 349 w 10131407"/>
              <a:gd name="connsiteY9-2140" fmla="*/ 5015424 h 10140107"/>
              <a:gd name="connsiteX0-2141" fmla="*/ 354 w 10131412"/>
              <a:gd name="connsiteY0-2142" fmla="*/ 5015424 h 10139997"/>
              <a:gd name="connsiteX1-2143" fmla="*/ 1895159 w 10131412"/>
              <a:gd name="connsiteY1-2144" fmla="*/ 1973361 h 10139997"/>
              <a:gd name="connsiteX2-2145" fmla="*/ 5039129 w 10131412"/>
              <a:gd name="connsiteY2-2146" fmla="*/ 264 h 10139997"/>
              <a:gd name="connsiteX3-2147" fmla="*/ 8067887 w 10131412"/>
              <a:gd name="connsiteY3-2148" fmla="*/ 1807075 h 10139997"/>
              <a:gd name="connsiteX4-2149" fmla="*/ 10100502 w 10131412"/>
              <a:gd name="connsiteY4-2150" fmla="*/ 4654536 h 10139997"/>
              <a:gd name="connsiteX5-2151" fmla="*/ 9662849 w 10131412"/>
              <a:gd name="connsiteY5-2152" fmla="*/ 6635807 h 10139997"/>
              <a:gd name="connsiteX6-2153" fmla="*/ 8261666 w 10131412"/>
              <a:gd name="connsiteY6-2154" fmla="*/ 8127755 h 10139997"/>
              <a:gd name="connsiteX7-2155" fmla="*/ 5178526 w 10131412"/>
              <a:gd name="connsiteY7-2156" fmla="*/ 10131776 h 10139997"/>
              <a:gd name="connsiteX8-2157" fmla="*/ 1869033 w 10131412"/>
              <a:gd name="connsiteY8-2158" fmla="*/ 8133929 h 10139997"/>
              <a:gd name="connsiteX9-2159" fmla="*/ 354 w 10131412"/>
              <a:gd name="connsiteY9-2160" fmla="*/ 5015424 h 10139997"/>
              <a:gd name="connsiteX0-2161" fmla="*/ 354 w 10131412"/>
              <a:gd name="connsiteY0-2162" fmla="*/ 5015424 h 10131802"/>
              <a:gd name="connsiteX1-2163" fmla="*/ 1895159 w 10131412"/>
              <a:gd name="connsiteY1-2164" fmla="*/ 1973361 h 10131802"/>
              <a:gd name="connsiteX2-2165" fmla="*/ 5039129 w 10131412"/>
              <a:gd name="connsiteY2-2166" fmla="*/ 264 h 10131802"/>
              <a:gd name="connsiteX3-2167" fmla="*/ 8067887 w 10131412"/>
              <a:gd name="connsiteY3-2168" fmla="*/ 1807075 h 10131802"/>
              <a:gd name="connsiteX4-2169" fmla="*/ 10100502 w 10131412"/>
              <a:gd name="connsiteY4-2170" fmla="*/ 4654536 h 10131802"/>
              <a:gd name="connsiteX5-2171" fmla="*/ 9662849 w 10131412"/>
              <a:gd name="connsiteY5-2172" fmla="*/ 6635807 h 10131802"/>
              <a:gd name="connsiteX6-2173" fmla="*/ 8261666 w 10131412"/>
              <a:gd name="connsiteY6-2174" fmla="*/ 8127755 h 10131802"/>
              <a:gd name="connsiteX7-2175" fmla="*/ 5178526 w 10131412"/>
              <a:gd name="connsiteY7-2176" fmla="*/ 10131776 h 10131802"/>
              <a:gd name="connsiteX8-2177" fmla="*/ 1869033 w 10131412"/>
              <a:gd name="connsiteY8-2178" fmla="*/ 8133929 h 10131802"/>
              <a:gd name="connsiteX9-2179" fmla="*/ 354 w 10131412"/>
              <a:gd name="connsiteY9-2180" fmla="*/ 5015424 h 10131802"/>
              <a:gd name="connsiteX0-2181" fmla="*/ 354 w 10130848"/>
              <a:gd name="connsiteY0-2182" fmla="*/ 5015424 h 10131802"/>
              <a:gd name="connsiteX1-2183" fmla="*/ 1895159 w 10130848"/>
              <a:gd name="connsiteY1-2184" fmla="*/ 1973361 h 10131802"/>
              <a:gd name="connsiteX2-2185" fmla="*/ 5039129 w 10130848"/>
              <a:gd name="connsiteY2-2186" fmla="*/ 264 h 10131802"/>
              <a:gd name="connsiteX3-2187" fmla="*/ 8067887 w 10130848"/>
              <a:gd name="connsiteY3-2188" fmla="*/ 1807075 h 10131802"/>
              <a:gd name="connsiteX4-2189" fmla="*/ 10100502 w 10130848"/>
              <a:gd name="connsiteY4-2190" fmla="*/ 4654536 h 10131802"/>
              <a:gd name="connsiteX5-2191" fmla="*/ 9662849 w 10130848"/>
              <a:gd name="connsiteY5-2192" fmla="*/ 6635807 h 10131802"/>
              <a:gd name="connsiteX6-2193" fmla="*/ 8279860 w 10130848"/>
              <a:gd name="connsiteY6-2194" fmla="*/ 8139865 h 10131802"/>
              <a:gd name="connsiteX7-2195" fmla="*/ 5178526 w 10130848"/>
              <a:gd name="connsiteY7-2196" fmla="*/ 10131776 h 10131802"/>
              <a:gd name="connsiteX8-2197" fmla="*/ 1869033 w 10130848"/>
              <a:gd name="connsiteY8-2198" fmla="*/ 8133929 h 10131802"/>
              <a:gd name="connsiteX9-2199" fmla="*/ 354 w 10130848"/>
              <a:gd name="connsiteY9-2200" fmla="*/ 5015424 h 10131802"/>
              <a:gd name="connsiteX0-2201" fmla="*/ 354 w 10130848"/>
              <a:gd name="connsiteY0-2202" fmla="*/ 5015424 h 10136015"/>
              <a:gd name="connsiteX1-2203" fmla="*/ 1895159 w 10130848"/>
              <a:gd name="connsiteY1-2204" fmla="*/ 1973361 h 10136015"/>
              <a:gd name="connsiteX2-2205" fmla="*/ 5039129 w 10130848"/>
              <a:gd name="connsiteY2-2206" fmla="*/ 264 h 10136015"/>
              <a:gd name="connsiteX3-2207" fmla="*/ 8067887 w 10130848"/>
              <a:gd name="connsiteY3-2208" fmla="*/ 1807075 h 10136015"/>
              <a:gd name="connsiteX4-2209" fmla="*/ 10100502 w 10130848"/>
              <a:gd name="connsiteY4-2210" fmla="*/ 4654536 h 10136015"/>
              <a:gd name="connsiteX5-2211" fmla="*/ 9662849 w 10130848"/>
              <a:gd name="connsiteY5-2212" fmla="*/ 6635807 h 10136015"/>
              <a:gd name="connsiteX6-2213" fmla="*/ 8279860 w 10130848"/>
              <a:gd name="connsiteY6-2214" fmla="*/ 8139865 h 10136015"/>
              <a:gd name="connsiteX7-2215" fmla="*/ 5178526 w 10130848"/>
              <a:gd name="connsiteY7-2216" fmla="*/ 10131776 h 10136015"/>
              <a:gd name="connsiteX8-2217" fmla="*/ 1869033 w 10130848"/>
              <a:gd name="connsiteY8-2218" fmla="*/ 8133929 h 10136015"/>
              <a:gd name="connsiteX9-2219" fmla="*/ 354 w 10130848"/>
              <a:gd name="connsiteY9-2220" fmla="*/ 5015424 h 10136015"/>
              <a:gd name="connsiteX0-2221" fmla="*/ 390 w 10130884"/>
              <a:gd name="connsiteY0-2222" fmla="*/ 5015424 h 10136191"/>
              <a:gd name="connsiteX1-2223" fmla="*/ 1895195 w 10130884"/>
              <a:gd name="connsiteY1-2224" fmla="*/ 1973361 h 10136191"/>
              <a:gd name="connsiteX2-2225" fmla="*/ 5039165 w 10130884"/>
              <a:gd name="connsiteY2-2226" fmla="*/ 264 h 10136191"/>
              <a:gd name="connsiteX3-2227" fmla="*/ 8067923 w 10130884"/>
              <a:gd name="connsiteY3-2228" fmla="*/ 1807075 h 10136191"/>
              <a:gd name="connsiteX4-2229" fmla="*/ 10100538 w 10130884"/>
              <a:gd name="connsiteY4-2230" fmla="*/ 4654536 h 10136191"/>
              <a:gd name="connsiteX5-2231" fmla="*/ 9662885 w 10130884"/>
              <a:gd name="connsiteY5-2232" fmla="*/ 6635807 h 10136191"/>
              <a:gd name="connsiteX6-2233" fmla="*/ 8279896 w 10130884"/>
              <a:gd name="connsiteY6-2234" fmla="*/ 8139865 h 10136191"/>
              <a:gd name="connsiteX7-2235" fmla="*/ 5178562 w 10130884"/>
              <a:gd name="connsiteY7-2236" fmla="*/ 10131776 h 10136191"/>
              <a:gd name="connsiteX8-2237" fmla="*/ 1869069 w 10130884"/>
              <a:gd name="connsiteY8-2238" fmla="*/ 8133929 h 10136191"/>
              <a:gd name="connsiteX9-2239" fmla="*/ 390 w 10130884"/>
              <a:gd name="connsiteY9-2240" fmla="*/ 5015424 h 10136191"/>
              <a:gd name="connsiteX0-2241" fmla="*/ 390 w 10191597"/>
              <a:gd name="connsiteY0-2242" fmla="*/ 5015424 h 10136191"/>
              <a:gd name="connsiteX1-2243" fmla="*/ 1895195 w 10191597"/>
              <a:gd name="connsiteY1-2244" fmla="*/ 1973361 h 10136191"/>
              <a:gd name="connsiteX2-2245" fmla="*/ 5039165 w 10191597"/>
              <a:gd name="connsiteY2-2246" fmla="*/ 264 h 10136191"/>
              <a:gd name="connsiteX3-2247" fmla="*/ 8067923 w 10191597"/>
              <a:gd name="connsiteY3-2248" fmla="*/ 1807075 h 10136191"/>
              <a:gd name="connsiteX4-2249" fmla="*/ 10100538 w 10191597"/>
              <a:gd name="connsiteY4-2250" fmla="*/ 4654536 h 10136191"/>
              <a:gd name="connsiteX5-2251" fmla="*/ 9682369 w 10191597"/>
              <a:gd name="connsiteY5-2252" fmla="*/ 6642291 h 10136191"/>
              <a:gd name="connsiteX6-2253" fmla="*/ 8279896 w 10191597"/>
              <a:gd name="connsiteY6-2254" fmla="*/ 8139865 h 10136191"/>
              <a:gd name="connsiteX7-2255" fmla="*/ 5178562 w 10191597"/>
              <a:gd name="connsiteY7-2256" fmla="*/ 10131776 h 10136191"/>
              <a:gd name="connsiteX8-2257" fmla="*/ 1869069 w 10191597"/>
              <a:gd name="connsiteY8-2258" fmla="*/ 8133929 h 10136191"/>
              <a:gd name="connsiteX9-2259" fmla="*/ 390 w 10191597"/>
              <a:gd name="connsiteY9-2260" fmla="*/ 5015424 h 10136191"/>
              <a:gd name="connsiteX0-2261" fmla="*/ 390 w 10201626"/>
              <a:gd name="connsiteY0-2262" fmla="*/ 5015424 h 10136191"/>
              <a:gd name="connsiteX1-2263" fmla="*/ 1895195 w 10201626"/>
              <a:gd name="connsiteY1-2264" fmla="*/ 1973361 h 10136191"/>
              <a:gd name="connsiteX2-2265" fmla="*/ 5039165 w 10201626"/>
              <a:gd name="connsiteY2-2266" fmla="*/ 264 h 10136191"/>
              <a:gd name="connsiteX3-2267" fmla="*/ 8067923 w 10201626"/>
              <a:gd name="connsiteY3-2268" fmla="*/ 1807075 h 10136191"/>
              <a:gd name="connsiteX4-2269" fmla="*/ 10100538 w 10201626"/>
              <a:gd name="connsiteY4-2270" fmla="*/ 4654536 h 10136191"/>
              <a:gd name="connsiteX5-2271" fmla="*/ 9682369 w 10201626"/>
              <a:gd name="connsiteY5-2272" fmla="*/ 6642291 h 10136191"/>
              <a:gd name="connsiteX6-2273" fmla="*/ 8279896 w 10201626"/>
              <a:gd name="connsiteY6-2274" fmla="*/ 8139865 h 10136191"/>
              <a:gd name="connsiteX7-2275" fmla="*/ 5178562 w 10201626"/>
              <a:gd name="connsiteY7-2276" fmla="*/ 10131776 h 10136191"/>
              <a:gd name="connsiteX8-2277" fmla="*/ 1869069 w 10201626"/>
              <a:gd name="connsiteY8-2278" fmla="*/ 8133929 h 10136191"/>
              <a:gd name="connsiteX9-2279" fmla="*/ 390 w 10201626"/>
              <a:gd name="connsiteY9-2280" fmla="*/ 5015424 h 10136191"/>
              <a:gd name="connsiteX0-2281" fmla="*/ 390 w 10106208"/>
              <a:gd name="connsiteY0-2282" fmla="*/ 5015424 h 10136191"/>
              <a:gd name="connsiteX1-2283" fmla="*/ 1895195 w 10106208"/>
              <a:gd name="connsiteY1-2284" fmla="*/ 1973361 h 10136191"/>
              <a:gd name="connsiteX2-2285" fmla="*/ 5039165 w 10106208"/>
              <a:gd name="connsiteY2-2286" fmla="*/ 264 h 10136191"/>
              <a:gd name="connsiteX3-2287" fmla="*/ 8067923 w 10106208"/>
              <a:gd name="connsiteY3-2288" fmla="*/ 1807075 h 10136191"/>
              <a:gd name="connsiteX4-2289" fmla="*/ 10100538 w 10106208"/>
              <a:gd name="connsiteY4-2290" fmla="*/ 4654536 h 10136191"/>
              <a:gd name="connsiteX5-2291" fmla="*/ 9682369 w 10106208"/>
              <a:gd name="connsiteY5-2292" fmla="*/ 6642291 h 10136191"/>
              <a:gd name="connsiteX6-2293" fmla="*/ 8279896 w 10106208"/>
              <a:gd name="connsiteY6-2294" fmla="*/ 8139865 h 10136191"/>
              <a:gd name="connsiteX7-2295" fmla="*/ 5178562 w 10106208"/>
              <a:gd name="connsiteY7-2296" fmla="*/ 10131776 h 10136191"/>
              <a:gd name="connsiteX8-2297" fmla="*/ 1869069 w 10106208"/>
              <a:gd name="connsiteY8-2298" fmla="*/ 8133929 h 10136191"/>
              <a:gd name="connsiteX9-2299" fmla="*/ 390 w 10106208"/>
              <a:gd name="connsiteY9-2300" fmla="*/ 5015424 h 10136191"/>
              <a:gd name="connsiteX0-2301" fmla="*/ 390 w 10148981"/>
              <a:gd name="connsiteY0-2302" fmla="*/ 5015424 h 10136191"/>
              <a:gd name="connsiteX1-2303" fmla="*/ 1895195 w 10148981"/>
              <a:gd name="connsiteY1-2304" fmla="*/ 1973361 h 10136191"/>
              <a:gd name="connsiteX2-2305" fmla="*/ 5039165 w 10148981"/>
              <a:gd name="connsiteY2-2306" fmla="*/ 264 h 10136191"/>
              <a:gd name="connsiteX3-2307" fmla="*/ 8067923 w 10148981"/>
              <a:gd name="connsiteY3-2308" fmla="*/ 1807075 h 10136191"/>
              <a:gd name="connsiteX4-2309" fmla="*/ 10146000 w 10148981"/>
              <a:gd name="connsiteY4-2310" fmla="*/ 4913898 h 10136191"/>
              <a:gd name="connsiteX5-2311" fmla="*/ 9682369 w 10148981"/>
              <a:gd name="connsiteY5-2312" fmla="*/ 6642291 h 10136191"/>
              <a:gd name="connsiteX6-2313" fmla="*/ 8279896 w 10148981"/>
              <a:gd name="connsiteY6-2314" fmla="*/ 8139865 h 10136191"/>
              <a:gd name="connsiteX7-2315" fmla="*/ 5178562 w 10148981"/>
              <a:gd name="connsiteY7-2316" fmla="*/ 10131776 h 10136191"/>
              <a:gd name="connsiteX8-2317" fmla="*/ 1869069 w 10148981"/>
              <a:gd name="connsiteY8-2318" fmla="*/ 8133929 h 10136191"/>
              <a:gd name="connsiteX9-2319" fmla="*/ 390 w 10148981"/>
              <a:gd name="connsiteY9-2320" fmla="*/ 5015424 h 10136191"/>
              <a:gd name="connsiteX0-2321" fmla="*/ 390 w 10146062"/>
              <a:gd name="connsiteY0-2322" fmla="*/ 5015424 h 10136191"/>
              <a:gd name="connsiteX1-2323" fmla="*/ 1895195 w 10146062"/>
              <a:gd name="connsiteY1-2324" fmla="*/ 1973361 h 10136191"/>
              <a:gd name="connsiteX2-2325" fmla="*/ 5039165 w 10146062"/>
              <a:gd name="connsiteY2-2326" fmla="*/ 264 h 10136191"/>
              <a:gd name="connsiteX3-2327" fmla="*/ 8067923 w 10146062"/>
              <a:gd name="connsiteY3-2328" fmla="*/ 1807075 h 10136191"/>
              <a:gd name="connsiteX4-2329" fmla="*/ 10146000 w 10146062"/>
              <a:gd name="connsiteY4-2330" fmla="*/ 4913898 h 10136191"/>
              <a:gd name="connsiteX5-2331" fmla="*/ 9682369 w 10146062"/>
              <a:gd name="connsiteY5-2332" fmla="*/ 6642291 h 10136191"/>
              <a:gd name="connsiteX6-2333" fmla="*/ 8279896 w 10146062"/>
              <a:gd name="connsiteY6-2334" fmla="*/ 8139865 h 10136191"/>
              <a:gd name="connsiteX7-2335" fmla="*/ 5178562 w 10146062"/>
              <a:gd name="connsiteY7-2336" fmla="*/ 10131776 h 10136191"/>
              <a:gd name="connsiteX8-2337" fmla="*/ 1869069 w 10146062"/>
              <a:gd name="connsiteY8-2338" fmla="*/ 8133929 h 10136191"/>
              <a:gd name="connsiteX9-2339" fmla="*/ 390 w 10146062"/>
              <a:gd name="connsiteY9-2340" fmla="*/ 5015424 h 10136191"/>
              <a:gd name="connsiteX0-2341" fmla="*/ 390 w 10146514"/>
              <a:gd name="connsiteY0-2342" fmla="*/ 5015424 h 10136191"/>
              <a:gd name="connsiteX1-2343" fmla="*/ 1895195 w 10146514"/>
              <a:gd name="connsiteY1-2344" fmla="*/ 1973361 h 10136191"/>
              <a:gd name="connsiteX2-2345" fmla="*/ 5039165 w 10146514"/>
              <a:gd name="connsiteY2-2346" fmla="*/ 264 h 10136191"/>
              <a:gd name="connsiteX3-2347" fmla="*/ 8067923 w 10146514"/>
              <a:gd name="connsiteY3-2348" fmla="*/ 1807075 h 10136191"/>
              <a:gd name="connsiteX4-2349" fmla="*/ 10146000 w 10146514"/>
              <a:gd name="connsiteY4-2350" fmla="*/ 4913898 h 10136191"/>
              <a:gd name="connsiteX5-2351" fmla="*/ 9682369 w 10146514"/>
              <a:gd name="connsiteY5-2352" fmla="*/ 6642291 h 10136191"/>
              <a:gd name="connsiteX6-2353" fmla="*/ 8279896 w 10146514"/>
              <a:gd name="connsiteY6-2354" fmla="*/ 8139865 h 10136191"/>
              <a:gd name="connsiteX7-2355" fmla="*/ 5178562 w 10146514"/>
              <a:gd name="connsiteY7-2356" fmla="*/ 10131776 h 10136191"/>
              <a:gd name="connsiteX8-2357" fmla="*/ 1869069 w 10146514"/>
              <a:gd name="connsiteY8-2358" fmla="*/ 8133929 h 10136191"/>
              <a:gd name="connsiteX9-2359" fmla="*/ 390 w 10146514"/>
              <a:gd name="connsiteY9-2360" fmla="*/ 5015424 h 10136191"/>
              <a:gd name="connsiteX0-2361" fmla="*/ 390 w 10146062"/>
              <a:gd name="connsiteY0-2362" fmla="*/ 5015424 h 10136191"/>
              <a:gd name="connsiteX1-2363" fmla="*/ 1895195 w 10146062"/>
              <a:gd name="connsiteY1-2364" fmla="*/ 1973361 h 10136191"/>
              <a:gd name="connsiteX2-2365" fmla="*/ 5039165 w 10146062"/>
              <a:gd name="connsiteY2-2366" fmla="*/ 264 h 10136191"/>
              <a:gd name="connsiteX3-2367" fmla="*/ 8067923 w 10146062"/>
              <a:gd name="connsiteY3-2368" fmla="*/ 1807075 h 10136191"/>
              <a:gd name="connsiteX4-2369" fmla="*/ 10146000 w 10146062"/>
              <a:gd name="connsiteY4-2370" fmla="*/ 4913898 h 10136191"/>
              <a:gd name="connsiteX5-2371" fmla="*/ 9682369 w 10146062"/>
              <a:gd name="connsiteY5-2372" fmla="*/ 6642291 h 10136191"/>
              <a:gd name="connsiteX6-2373" fmla="*/ 8279896 w 10146062"/>
              <a:gd name="connsiteY6-2374" fmla="*/ 8139865 h 10136191"/>
              <a:gd name="connsiteX7-2375" fmla="*/ 5178562 w 10146062"/>
              <a:gd name="connsiteY7-2376" fmla="*/ 10131776 h 10136191"/>
              <a:gd name="connsiteX8-2377" fmla="*/ 1869069 w 10146062"/>
              <a:gd name="connsiteY8-2378" fmla="*/ 8133929 h 10136191"/>
              <a:gd name="connsiteX9-2379" fmla="*/ 390 w 10146062"/>
              <a:gd name="connsiteY9-2380" fmla="*/ 5015424 h 10136191"/>
              <a:gd name="connsiteX0-2381" fmla="*/ 390 w 10146062"/>
              <a:gd name="connsiteY0-2382" fmla="*/ 5015424 h 10136191"/>
              <a:gd name="connsiteX1-2383" fmla="*/ 1895195 w 10146062"/>
              <a:gd name="connsiteY1-2384" fmla="*/ 1973361 h 10136191"/>
              <a:gd name="connsiteX2-2385" fmla="*/ 5039165 w 10146062"/>
              <a:gd name="connsiteY2-2386" fmla="*/ 264 h 10136191"/>
              <a:gd name="connsiteX3-2387" fmla="*/ 8067923 w 10146062"/>
              <a:gd name="connsiteY3-2388" fmla="*/ 1807075 h 10136191"/>
              <a:gd name="connsiteX4-2389" fmla="*/ 10146000 w 10146062"/>
              <a:gd name="connsiteY4-2390" fmla="*/ 4913898 h 10136191"/>
              <a:gd name="connsiteX5-2391" fmla="*/ 9682369 w 10146062"/>
              <a:gd name="connsiteY5-2392" fmla="*/ 6642291 h 10136191"/>
              <a:gd name="connsiteX6-2393" fmla="*/ 8279896 w 10146062"/>
              <a:gd name="connsiteY6-2394" fmla="*/ 8139865 h 10136191"/>
              <a:gd name="connsiteX7-2395" fmla="*/ 5178562 w 10146062"/>
              <a:gd name="connsiteY7-2396" fmla="*/ 10131776 h 10136191"/>
              <a:gd name="connsiteX8-2397" fmla="*/ 1869069 w 10146062"/>
              <a:gd name="connsiteY8-2398" fmla="*/ 8133929 h 10136191"/>
              <a:gd name="connsiteX9-2399" fmla="*/ 390 w 10146062"/>
              <a:gd name="connsiteY9-2400" fmla="*/ 5015424 h 10136191"/>
              <a:gd name="connsiteX0-2401" fmla="*/ 390 w 10146020"/>
              <a:gd name="connsiteY0-2402" fmla="*/ 5015424 h 10136191"/>
              <a:gd name="connsiteX1-2403" fmla="*/ 1895195 w 10146020"/>
              <a:gd name="connsiteY1-2404" fmla="*/ 1973361 h 10136191"/>
              <a:gd name="connsiteX2-2405" fmla="*/ 5039165 w 10146020"/>
              <a:gd name="connsiteY2-2406" fmla="*/ 264 h 10136191"/>
              <a:gd name="connsiteX3-2407" fmla="*/ 8067923 w 10146020"/>
              <a:gd name="connsiteY3-2408" fmla="*/ 1807075 h 10136191"/>
              <a:gd name="connsiteX4-2409" fmla="*/ 10146000 w 10146020"/>
              <a:gd name="connsiteY4-2410" fmla="*/ 4913898 h 10136191"/>
              <a:gd name="connsiteX5-2411" fmla="*/ 9682369 w 10146020"/>
              <a:gd name="connsiteY5-2412" fmla="*/ 6642291 h 10136191"/>
              <a:gd name="connsiteX6-2413" fmla="*/ 8279896 w 10146020"/>
              <a:gd name="connsiteY6-2414" fmla="*/ 8139865 h 10136191"/>
              <a:gd name="connsiteX7-2415" fmla="*/ 5178562 w 10146020"/>
              <a:gd name="connsiteY7-2416" fmla="*/ 10131776 h 10136191"/>
              <a:gd name="connsiteX8-2417" fmla="*/ 1869069 w 10146020"/>
              <a:gd name="connsiteY8-2418" fmla="*/ 8133929 h 10136191"/>
              <a:gd name="connsiteX9-2419" fmla="*/ 390 w 10146020"/>
              <a:gd name="connsiteY9-2420" fmla="*/ 5015424 h 10136191"/>
              <a:gd name="connsiteX0-2421" fmla="*/ 390 w 10146020"/>
              <a:gd name="connsiteY0-2422" fmla="*/ 5015424 h 10136191"/>
              <a:gd name="connsiteX1-2423" fmla="*/ 1895195 w 10146020"/>
              <a:gd name="connsiteY1-2424" fmla="*/ 1973361 h 10136191"/>
              <a:gd name="connsiteX2-2425" fmla="*/ 5039165 w 10146020"/>
              <a:gd name="connsiteY2-2426" fmla="*/ 264 h 10136191"/>
              <a:gd name="connsiteX3-2427" fmla="*/ 8067923 w 10146020"/>
              <a:gd name="connsiteY3-2428" fmla="*/ 1807075 h 10136191"/>
              <a:gd name="connsiteX4-2429" fmla="*/ 10146000 w 10146020"/>
              <a:gd name="connsiteY4-2430" fmla="*/ 4913898 h 10136191"/>
              <a:gd name="connsiteX5-2431" fmla="*/ 9682369 w 10146020"/>
              <a:gd name="connsiteY5-2432" fmla="*/ 6642291 h 10136191"/>
              <a:gd name="connsiteX6-2433" fmla="*/ 8279896 w 10146020"/>
              <a:gd name="connsiteY6-2434" fmla="*/ 8139865 h 10136191"/>
              <a:gd name="connsiteX7-2435" fmla="*/ 5178562 w 10146020"/>
              <a:gd name="connsiteY7-2436" fmla="*/ 10131776 h 10136191"/>
              <a:gd name="connsiteX8-2437" fmla="*/ 1869069 w 10146020"/>
              <a:gd name="connsiteY8-2438" fmla="*/ 8133929 h 10136191"/>
              <a:gd name="connsiteX9-2439" fmla="*/ 390 w 10146020"/>
              <a:gd name="connsiteY9-2440" fmla="*/ 5015424 h 10136191"/>
              <a:gd name="connsiteX0-2441" fmla="*/ 390 w 10146062"/>
              <a:gd name="connsiteY0-2442" fmla="*/ 5015424 h 10136191"/>
              <a:gd name="connsiteX1-2443" fmla="*/ 1895195 w 10146062"/>
              <a:gd name="connsiteY1-2444" fmla="*/ 1973361 h 10136191"/>
              <a:gd name="connsiteX2-2445" fmla="*/ 5039165 w 10146062"/>
              <a:gd name="connsiteY2-2446" fmla="*/ 264 h 10136191"/>
              <a:gd name="connsiteX3-2447" fmla="*/ 8067923 w 10146062"/>
              <a:gd name="connsiteY3-2448" fmla="*/ 1807075 h 10136191"/>
              <a:gd name="connsiteX4-2449" fmla="*/ 10146000 w 10146062"/>
              <a:gd name="connsiteY4-2450" fmla="*/ 4913898 h 10136191"/>
              <a:gd name="connsiteX5-2451" fmla="*/ 9682369 w 10146062"/>
              <a:gd name="connsiteY5-2452" fmla="*/ 6642291 h 10136191"/>
              <a:gd name="connsiteX6-2453" fmla="*/ 8279896 w 10146062"/>
              <a:gd name="connsiteY6-2454" fmla="*/ 8139865 h 10136191"/>
              <a:gd name="connsiteX7-2455" fmla="*/ 5178562 w 10146062"/>
              <a:gd name="connsiteY7-2456" fmla="*/ 10131776 h 10136191"/>
              <a:gd name="connsiteX8-2457" fmla="*/ 1869069 w 10146062"/>
              <a:gd name="connsiteY8-2458" fmla="*/ 8133929 h 10136191"/>
              <a:gd name="connsiteX9-2459" fmla="*/ 390 w 10146062"/>
              <a:gd name="connsiteY9-2460" fmla="*/ 5015424 h 10136191"/>
              <a:gd name="connsiteX0-2461" fmla="*/ 390 w 10218833"/>
              <a:gd name="connsiteY0-2462" fmla="*/ 5015747 h 10136514"/>
              <a:gd name="connsiteX1-2463" fmla="*/ 1895195 w 10218833"/>
              <a:gd name="connsiteY1-2464" fmla="*/ 1973684 h 10136514"/>
              <a:gd name="connsiteX2-2465" fmla="*/ 5039165 w 10218833"/>
              <a:gd name="connsiteY2-2466" fmla="*/ 587 h 10136514"/>
              <a:gd name="connsiteX3-2467" fmla="*/ 8074417 w 10218833"/>
              <a:gd name="connsiteY3-2468" fmla="*/ 1787947 h 10136514"/>
              <a:gd name="connsiteX4-2469" fmla="*/ 10146000 w 10218833"/>
              <a:gd name="connsiteY4-2470" fmla="*/ 4914221 h 10136514"/>
              <a:gd name="connsiteX5-2471" fmla="*/ 9682369 w 10218833"/>
              <a:gd name="connsiteY5-2472" fmla="*/ 6642614 h 10136514"/>
              <a:gd name="connsiteX6-2473" fmla="*/ 8279896 w 10218833"/>
              <a:gd name="connsiteY6-2474" fmla="*/ 8140188 h 10136514"/>
              <a:gd name="connsiteX7-2475" fmla="*/ 5178562 w 10218833"/>
              <a:gd name="connsiteY7-2476" fmla="*/ 10132099 h 10136514"/>
              <a:gd name="connsiteX8-2477" fmla="*/ 1869069 w 10218833"/>
              <a:gd name="connsiteY8-2478" fmla="*/ 8134252 h 10136514"/>
              <a:gd name="connsiteX9-2479" fmla="*/ 390 w 10218833"/>
              <a:gd name="connsiteY9-2480" fmla="*/ 5015747 h 10136514"/>
              <a:gd name="connsiteX0-2481" fmla="*/ 390 w 10218833"/>
              <a:gd name="connsiteY0-2482" fmla="*/ 5015825 h 10136592"/>
              <a:gd name="connsiteX1-2483" fmla="*/ 1895195 w 10218833"/>
              <a:gd name="connsiteY1-2484" fmla="*/ 1973762 h 10136592"/>
              <a:gd name="connsiteX2-2485" fmla="*/ 5039165 w 10218833"/>
              <a:gd name="connsiteY2-2486" fmla="*/ 665 h 10136592"/>
              <a:gd name="connsiteX3-2487" fmla="*/ 8074417 w 10218833"/>
              <a:gd name="connsiteY3-2488" fmla="*/ 1788025 h 10136592"/>
              <a:gd name="connsiteX4-2489" fmla="*/ 10146000 w 10218833"/>
              <a:gd name="connsiteY4-2490" fmla="*/ 4914299 h 10136592"/>
              <a:gd name="connsiteX5-2491" fmla="*/ 9682369 w 10218833"/>
              <a:gd name="connsiteY5-2492" fmla="*/ 6642692 h 10136592"/>
              <a:gd name="connsiteX6-2493" fmla="*/ 8279896 w 10218833"/>
              <a:gd name="connsiteY6-2494" fmla="*/ 8140266 h 10136592"/>
              <a:gd name="connsiteX7-2495" fmla="*/ 5178562 w 10218833"/>
              <a:gd name="connsiteY7-2496" fmla="*/ 10132177 h 10136592"/>
              <a:gd name="connsiteX8-2497" fmla="*/ 1869069 w 10218833"/>
              <a:gd name="connsiteY8-2498" fmla="*/ 8134330 h 10136592"/>
              <a:gd name="connsiteX9-2499" fmla="*/ 390 w 10218833"/>
              <a:gd name="connsiteY9-2500" fmla="*/ 5015825 h 10136592"/>
              <a:gd name="connsiteX0-2501" fmla="*/ 390 w 10218833"/>
              <a:gd name="connsiteY0-2502" fmla="*/ 5015179 h 10135946"/>
              <a:gd name="connsiteX1-2503" fmla="*/ 1895195 w 10218833"/>
              <a:gd name="connsiteY1-2504" fmla="*/ 1973116 h 10135946"/>
              <a:gd name="connsiteX2-2505" fmla="*/ 5039165 w 10218833"/>
              <a:gd name="connsiteY2-2506" fmla="*/ 19 h 10135946"/>
              <a:gd name="connsiteX3-2507" fmla="*/ 8074417 w 10218833"/>
              <a:gd name="connsiteY3-2508" fmla="*/ 1787379 h 10135946"/>
              <a:gd name="connsiteX4-2509" fmla="*/ 10146000 w 10218833"/>
              <a:gd name="connsiteY4-2510" fmla="*/ 4913653 h 10135946"/>
              <a:gd name="connsiteX5-2511" fmla="*/ 9682369 w 10218833"/>
              <a:gd name="connsiteY5-2512" fmla="*/ 6642046 h 10135946"/>
              <a:gd name="connsiteX6-2513" fmla="*/ 8279896 w 10218833"/>
              <a:gd name="connsiteY6-2514" fmla="*/ 8139620 h 10135946"/>
              <a:gd name="connsiteX7-2515" fmla="*/ 5178562 w 10218833"/>
              <a:gd name="connsiteY7-2516" fmla="*/ 10131531 h 10135946"/>
              <a:gd name="connsiteX8-2517" fmla="*/ 1869069 w 10218833"/>
              <a:gd name="connsiteY8-2518" fmla="*/ 8133684 h 10135946"/>
              <a:gd name="connsiteX9-2519" fmla="*/ 390 w 10218833"/>
              <a:gd name="connsiteY9-2520" fmla="*/ 5015179 h 10135946"/>
              <a:gd name="connsiteX0-2521" fmla="*/ 390 w 10218833"/>
              <a:gd name="connsiteY0-2522" fmla="*/ 5015637 h 10136404"/>
              <a:gd name="connsiteX1-2523" fmla="*/ 1895195 w 10218833"/>
              <a:gd name="connsiteY1-2524" fmla="*/ 1973574 h 10136404"/>
              <a:gd name="connsiteX2-2525" fmla="*/ 5039165 w 10218833"/>
              <a:gd name="connsiteY2-2526" fmla="*/ 477 h 10136404"/>
              <a:gd name="connsiteX3-2527" fmla="*/ 8074417 w 10218833"/>
              <a:gd name="connsiteY3-2528" fmla="*/ 1787837 h 10136404"/>
              <a:gd name="connsiteX4-2529" fmla="*/ 10146000 w 10218833"/>
              <a:gd name="connsiteY4-2530" fmla="*/ 4914111 h 10136404"/>
              <a:gd name="connsiteX5-2531" fmla="*/ 9682369 w 10218833"/>
              <a:gd name="connsiteY5-2532" fmla="*/ 6642504 h 10136404"/>
              <a:gd name="connsiteX6-2533" fmla="*/ 8279896 w 10218833"/>
              <a:gd name="connsiteY6-2534" fmla="*/ 8140078 h 10136404"/>
              <a:gd name="connsiteX7-2535" fmla="*/ 5178562 w 10218833"/>
              <a:gd name="connsiteY7-2536" fmla="*/ 10131989 h 10136404"/>
              <a:gd name="connsiteX8-2537" fmla="*/ 1869069 w 10218833"/>
              <a:gd name="connsiteY8-2538" fmla="*/ 8134142 h 10136404"/>
              <a:gd name="connsiteX9-2539" fmla="*/ 390 w 10218833"/>
              <a:gd name="connsiteY9-2540" fmla="*/ 5015637 h 10136404"/>
              <a:gd name="connsiteX0-2541" fmla="*/ 390 w 10218833"/>
              <a:gd name="connsiteY0-2542" fmla="*/ 5015162 h 10135929"/>
              <a:gd name="connsiteX1-2543" fmla="*/ 1895195 w 10218833"/>
              <a:gd name="connsiteY1-2544" fmla="*/ 1973099 h 10135929"/>
              <a:gd name="connsiteX2-2545" fmla="*/ 5039165 w 10218833"/>
              <a:gd name="connsiteY2-2546" fmla="*/ 2 h 10135929"/>
              <a:gd name="connsiteX3-2547" fmla="*/ 8074417 w 10218833"/>
              <a:gd name="connsiteY3-2548" fmla="*/ 1787362 h 10135929"/>
              <a:gd name="connsiteX4-2549" fmla="*/ 10146000 w 10218833"/>
              <a:gd name="connsiteY4-2550" fmla="*/ 4913636 h 10135929"/>
              <a:gd name="connsiteX5-2551" fmla="*/ 9682369 w 10218833"/>
              <a:gd name="connsiteY5-2552" fmla="*/ 6642029 h 10135929"/>
              <a:gd name="connsiteX6-2553" fmla="*/ 8279896 w 10218833"/>
              <a:gd name="connsiteY6-2554" fmla="*/ 8139603 h 10135929"/>
              <a:gd name="connsiteX7-2555" fmla="*/ 5178562 w 10218833"/>
              <a:gd name="connsiteY7-2556" fmla="*/ 10131514 h 10135929"/>
              <a:gd name="connsiteX8-2557" fmla="*/ 1869069 w 10218833"/>
              <a:gd name="connsiteY8-2558" fmla="*/ 8133667 h 10135929"/>
              <a:gd name="connsiteX9-2559" fmla="*/ 390 w 10218833"/>
              <a:gd name="connsiteY9-2560" fmla="*/ 5015162 h 10135929"/>
              <a:gd name="connsiteX0-2561" fmla="*/ 390 w 10218833"/>
              <a:gd name="connsiteY0-2562" fmla="*/ 5015162 h 10135929"/>
              <a:gd name="connsiteX1-2563" fmla="*/ 1895195 w 10218833"/>
              <a:gd name="connsiteY1-2564" fmla="*/ 1973099 h 10135929"/>
              <a:gd name="connsiteX2-2565" fmla="*/ 5039165 w 10218833"/>
              <a:gd name="connsiteY2-2566" fmla="*/ 2 h 10135929"/>
              <a:gd name="connsiteX3-2567" fmla="*/ 8074417 w 10218833"/>
              <a:gd name="connsiteY3-2568" fmla="*/ 1787362 h 10135929"/>
              <a:gd name="connsiteX4-2569" fmla="*/ 10146000 w 10218833"/>
              <a:gd name="connsiteY4-2570" fmla="*/ 4913636 h 10135929"/>
              <a:gd name="connsiteX5-2571" fmla="*/ 9682369 w 10218833"/>
              <a:gd name="connsiteY5-2572" fmla="*/ 6642029 h 10135929"/>
              <a:gd name="connsiteX6-2573" fmla="*/ 8279896 w 10218833"/>
              <a:gd name="connsiteY6-2574" fmla="*/ 8139603 h 10135929"/>
              <a:gd name="connsiteX7-2575" fmla="*/ 5178562 w 10218833"/>
              <a:gd name="connsiteY7-2576" fmla="*/ 10131514 h 10135929"/>
              <a:gd name="connsiteX8-2577" fmla="*/ 1869069 w 10218833"/>
              <a:gd name="connsiteY8-2578" fmla="*/ 8133667 h 10135929"/>
              <a:gd name="connsiteX9-2579" fmla="*/ 390 w 10218833"/>
              <a:gd name="connsiteY9-2580" fmla="*/ 5015162 h 10135929"/>
              <a:gd name="connsiteX0-2581" fmla="*/ 390 w 10156825"/>
              <a:gd name="connsiteY0-2582" fmla="*/ 5015162 h 10135929"/>
              <a:gd name="connsiteX1-2583" fmla="*/ 1895195 w 10156825"/>
              <a:gd name="connsiteY1-2584" fmla="*/ 1973099 h 10135929"/>
              <a:gd name="connsiteX2-2585" fmla="*/ 5039165 w 10156825"/>
              <a:gd name="connsiteY2-2586" fmla="*/ 2 h 10135929"/>
              <a:gd name="connsiteX3-2587" fmla="*/ 8074417 w 10156825"/>
              <a:gd name="connsiteY3-2588" fmla="*/ 1787362 h 10135929"/>
              <a:gd name="connsiteX4-2589" fmla="*/ 10061209 w 10156825"/>
              <a:gd name="connsiteY4-2590" fmla="*/ 4321069 h 10135929"/>
              <a:gd name="connsiteX5-2591" fmla="*/ 9682369 w 10156825"/>
              <a:gd name="connsiteY5-2592" fmla="*/ 6642029 h 10135929"/>
              <a:gd name="connsiteX6-2593" fmla="*/ 8279896 w 10156825"/>
              <a:gd name="connsiteY6-2594" fmla="*/ 8139603 h 10135929"/>
              <a:gd name="connsiteX7-2595" fmla="*/ 5178562 w 10156825"/>
              <a:gd name="connsiteY7-2596" fmla="*/ 10131514 h 10135929"/>
              <a:gd name="connsiteX8-2597" fmla="*/ 1869069 w 10156825"/>
              <a:gd name="connsiteY8-2598" fmla="*/ 8133667 h 10135929"/>
              <a:gd name="connsiteX9-2599" fmla="*/ 390 w 10156825"/>
              <a:gd name="connsiteY9-2600" fmla="*/ 5015162 h 10135929"/>
              <a:gd name="connsiteX0-2601" fmla="*/ 390 w 10159874"/>
              <a:gd name="connsiteY0-2602" fmla="*/ 5015162 h 10135929"/>
              <a:gd name="connsiteX1-2603" fmla="*/ 1895195 w 10159874"/>
              <a:gd name="connsiteY1-2604" fmla="*/ 1973099 h 10135929"/>
              <a:gd name="connsiteX2-2605" fmla="*/ 5039165 w 10159874"/>
              <a:gd name="connsiteY2-2606" fmla="*/ 2 h 10135929"/>
              <a:gd name="connsiteX3-2607" fmla="*/ 8074417 w 10159874"/>
              <a:gd name="connsiteY3-2608" fmla="*/ 1787362 h 10135929"/>
              <a:gd name="connsiteX4-2609" fmla="*/ 10061209 w 10159874"/>
              <a:gd name="connsiteY4-2610" fmla="*/ 4321069 h 10135929"/>
              <a:gd name="connsiteX5-2611" fmla="*/ 9682369 w 10159874"/>
              <a:gd name="connsiteY5-2612" fmla="*/ 6642029 h 10135929"/>
              <a:gd name="connsiteX6-2613" fmla="*/ 8279896 w 10159874"/>
              <a:gd name="connsiteY6-2614" fmla="*/ 8139603 h 10135929"/>
              <a:gd name="connsiteX7-2615" fmla="*/ 5178562 w 10159874"/>
              <a:gd name="connsiteY7-2616" fmla="*/ 10131514 h 10135929"/>
              <a:gd name="connsiteX8-2617" fmla="*/ 1869069 w 10159874"/>
              <a:gd name="connsiteY8-2618" fmla="*/ 8133667 h 10135929"/>
              <a:gd name="connsiteX9-2619" fmla="*/ 390 w 10159874"/>
              <a:gd name="connsiteY9-2620" fmla="*/ 5015162 h 10135929"/>
              <a:gd name="connsiteX0-2621" fmla="*/ 390 w 10159874"/>
              <a:gd name="connsiteY0-2622" fmla="*/ 5015162 h 10135929"/>
              <a:gd name="connsiteX1-2623" fmla="*/ 1895195 w 10159874"/>
              <a:gd name="connsiteY1-2624" fmla="*/ 1973099 h 10135929"/>
              <a:gd name="connsiteX2-2625" fmla="*/ 5039165 w 10159874"/>
              <a:gd name="connsiteY2-2626" fmla="*/ 2 h 10135929"/>
              <a:gd name="connsiteX3-2627" fmla="*/ 8074417 w 10159874"/>
              <a:gd name="connsiteY3-2628" fmla="*/ 1787362 h 10135929"/>
              <a:gd name="connsiteX4-2629" fmla="*/ 10061209 w 10159874"/>
              <a:gd name="connsiteY4-2630" fmla="*/ 4321069 h 10135929"/>
              <a:gd name="connsiteX5-2631" fmla="*/ 9682369 w 10159874"/>
              <a:gd name="connsiteY5-2632" fmla="*/ 6642029 h 10135929"/>
              <a:gd name="connsiteX6-2633" fmla="*/ 8279896 w 10159874"/>
              <a:gd name="connsiteY6-2634" fmla="*/ 8139603 h 10135929"/>
              <a:gd name="connsiteX7-2635" fmla="*/ 5178562 w 10159874"/>
              <a:gd name="connsiteY7-2636" fmla="*/ 10131514 h 10135929"/>
              <a:gd name="connsiteX8-2637" fmla="*/ 1869069 w 10159874"/>
              <a:gd name="connsiteY8-2638" fmla="*/ 8133667 h 10135929"/>
              <a:gd name="connsiteX9-2639" fmla="*/ 390 w 10159874"/>
              <a:gd name="connsiteY9-2640" fmla="*/ 5015162 h 10135929"/>
              <a:gd name="connsiteX0-2641" fmla="*/ 385 w 10159869"/>
              <a:gd name="connsiteY0-2642" fmla="*/ 5015162 h 10136006"/>
              <a:gd name="connsiteX1-2643" fmla="*/ 1895190 w 10159869"/>
              <a:gd name="connsiteY1-2644" fmla="*/ 1973099 h 10136006"/>
              <a:gd name="connsiteX2-2645" fmla="*/ 5039160 w 10159869"/>
              <a:gd name="connsiteY2-2646" fmla="*/ 2 h 10136006"/>
              <a:gd name="connsiteX3-2647" fmla="*/ 8074412 w 10159869"/>
              <a:gd name="connsiteY3-2648" fmla="*/ 1787362 h 10136006"/>
              <a:gd name="connsiteX4-2649" fmla="*/ 10061204 w 10159869"/>
              <a:gd name="connsiteY4-2650" fmla="*/ 4321069 h 10136006"/>
              <a:gd name="connsiteX5-2651" fmla="*/ 9682364 w 10159869"/>
              <a:gd name="connsiteY5-2652" fmla="*/ 6642029 h 10136006"/>
              <a:gd name="connsiteX6-2653" fmla="*/ 8279891 w 10159869"/>
              <a:gd name="connsiteY6-2654" fmla="*/ 8139603 h 10136006"/>
              <a:gd name="connsiteX7-2655" fmla="*/ 5178557 w 10159869"/>
              <a:gd name="connsiteY7-2656" fmla="*/ 10131514 h 10136006"/>
              <a:gd name="connsiteX8-2657" fmla="*/ 1869064 w 10159869"/>
              <a:gd name="connsiteY8-2658" fmla="*/ 8133667 h 10136006"/>
              <a:gd name="connsiteX9-2659" fmla="*/ 385 w 10159869"/>
              <a:gd name="connsiteY9-2660" fmla="*/ 5015162 h 10136006"/>
              <a:gd name="connsiteX0-2661" fmla="*/ 385 w 10159869"/>
              <a:gd name="connsiteY0-2662" fmla="*/ 5015162 h 10135891"/>
              <a:gd name="connsiteX1-2663" fmla="*/ 1895190 w 10159869"/>
              <a:gd name="connsiteY1-2664" fmla="*/ 1973099 h 10135891"/>
              <a:gd name="connsiteX2-2665" fmla="*/ 5039160 w 10159869"/>
              <a:gd name="connsiteY2-2666" fmla="*/ 2 h 10135891"/>
              <a:gd name="connsiteX3-2667" fmla="*/ 8074412 w 10159869"/>
              <a:gd name="connsiteY3-2668" fmla="*/ 1787362 h 10135891"/>
              <a:gd name="connsiteX4-2669" fmla="*/ 10061204 w 10159869"/>
              <a:gd name="connsiteY4-2670" fmla="*/ 4321069 h 10135891"/>
              <a:gd name="connsiteX5-2671" fmla="*/ 9682364 w 10159869"/>
              <a:gd name="connsiteY5-2672" fmla="*/ 6642029 h 10135891"/>
              <a:gd name="connsiteX6-2673" fmla="*/ 8279891 w 10159869"/>
              <a:gd name="connsiteY6-2674" fmla="*/ 8139603 h 10135891"/>
              <a:gd name="connsiteX7-2675" fmla="*/ 5178557 w 10159869"/>
              <a:gd name="connsiteY7-2676" fmla="*/ 10131514 h 10135891"/>
              <a:gd name="connsiteX8-2677" fmla="*/ 1869064 w 10159869"/>
              <a:gd name="connsiteY8-2678" fmla="*/ 8133667 h 10135891"/>
              <a:gd name="connsiteX9-2679" fmla="*/ 385 w 10159869"/>
              <a:gd name="connsiteY9-2680" fmla="*/ 5015162 h 101358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41" y="connsiteY5-142"/>
              </a:cxn>
              <a:cxn ang="0">
                <a:pos x="connsiteX6-167" y="connsiteY6-168"/>
              </a:cxn>
              <a:cxn ang="0">
                <a:pos x="connsiteX7-253" y="connsiteY7-254"/>
              </a:cxn>
              <a:cxn ang="0">
                <a:pos x="connsiteX8-431" y="connsiteY8-432"/>
              </a:cxn>
              <a:cxn ang="0">
                <a:pos x="connsiteX9-1171" y="connsiteY9-1172"/>
              </a:cxn>
            </a:cxnLst>
            <a:rect l="l" t="t" r="r" b="b"/>
            <a:pathLst>
              <a:path w="10159869" h="10135891">
                <a:moveTo>
                  <a:pt x="385" y="5015162"/>
                </a:moveTo>
                <a:cubicBezTo>
                  <a:pt x="22934" y="3497975"/>
                  <a:pt x="1088954" y="2837629"/>
                  <a:pt x="1895190" y="1973099"/>
                </a:cubicBezTo>
                <a:cubicBezTo>
                  <a:pt x="2822504" y="1130285"/>
                  <a:pt x="3502711" y="-1462"/>
                  <a:pt x="5039160" y="2"/>
                </a:cubicBezTo>
                <a:cubicBezTo>
                  <a:pt x="6575609" y="1466"/>
                  <a:pt x="7293162" y="1031871"/>
                  <a:pt x="8074412" y="1787362"/>
                </a:cubicBezTo>
                <a:cubicBezTo>
                  <a:pt x="8922400" y="2636651"/>
                  <a:pt x="9786001" y="3288795"/>
                  <a:pt x="10061204" y="4321069"/>
                </a:cubicBezTo>
                <a:cubicBezTo>
                  <a:pt x="10336407" y="5353343"/>
                  <a:pt x="9979249" y="6171180"/>
                  <a:pt x="9682364" y="6642029"/>
                </a:cubicBezTo>
                <a:cubicBezTo>
                  <a:pt x="9385479" y="7112878"/>
                  <a:pt x="8930578" y="7471689"/>
                  <a:pt x="8279891" y="8139603"/>
                </a:cubicBezTo>
                <a:cubicBezTo>
                  <a:pt x="7004670" y="9324142"/>
                  <a:pt x="6673468" y="10046470"/>
                  <a:pt x="5178557" y="10131514"/>
                </a:cubicBezTo>
                <a:cubicBezTo>
                  <a:pt x="3683646" y="10216558"/>
                  <a:pt x="2786820" y="9045090"/>
                  <a:pt x="1869064" y="8133667"/>
                </a:cubicBezTo>
                <a:cubicBezTo>
                  <a:pt x="951308" y="7222244"/>
                  <a:pt x="-22164" y="6532349"/>
                  <a:pt x="385" y="5015162"/>
                </a:cubicBezTo>
                <a:close/>
              </a:path>
            </a:pathLst>
          </a:custGeom>
          <a:noFill/>
          <a:ln w="12700">
            <a:noFill/>
            <a:miter lim="400000"/>
            <a:headEnd/>
            <a:tailEnd/>
          </a:ln>
        </p:spPr>
      </p:pic>
      <p:pic>
        <p:nvPicPr>
          <p:cNvPr id="6" name="图片占位符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23" y="2061505"/>
            <a:ext cx="1744390" cy="1744390"/>
          </a:xfrm>
          <a:custGeom>
            <a:avLst/>
            <a:gdLst>
              <a:gd name="connsiteX0" fmla="*/ 0 w 10107827"/>
              <a:gd name="connsiteY0" fmla="*/ 5084618 h 10169236"/>
              <a:gd name="connsiteX1" fmla="*/ 5053914 w 10107827"/>
              <a:gd name="connsiteY1" fmla="*/ 0 h 10169236"/>
              <a:gd name="connsiteX2" fmla="*/ 10107827 w 10107827"/>
              <a:gd name="connsiteY2" fmla="*/ 5084618 h 10169236"/>
              <a:gd name="connsiteX3" fmla="*/ 5053914 w 10107827"/>
              <a:gd name="connsiteY3" fmla="*/ 10169236 h 10169236"/>
              <a:gd name="connsiteX4" fmla="*/ 0 w 10107827"/>
              <a:gd name="connsiteY4" fmla="*/ 5084618 h 10169236"/>
              <a:gd name="connsiteX0-1" fmla="*/ 2138 w 10109965"/>
              <a:gd name="connsiteY0-2" fmla="*/ 5084618 h 10169236"/>
              <a:gd name="connsiteX1-3" fmla="*/ 5056052 w 10109965"/>
              <a:gd name="connsiteY1-4" fmla="*/ 0 h 10169236"/>
              <a:gd name="connsiteX2-5" fmla="*/ 10109965 w 10109965"/>
              <a:gd name="connsiteY2-6" fmla="*/ 5084618 h 10169236"/>
              <a:gd name="connsiteX3-7" fmla="*/ 5056052 w 10109965"/>
              <a:gd name="connsiteY3-8" fmla="*/ 10169236 h 10169236"/>
              <a:gd name="connsiteX4-9" fmla="*/ 2138 w 10109965"/>
              <a:gd name="connsiteY4-10" fmla="*/ 5084618 h 10169236"/>
              <a:gd name="connsiteX0-11" fmla="*/ 27 w 10107854"/>
              <a:gd name="connsiteY0-12" fmla="*/ 5084618 h 10169236"/>
              <a:gd name="connsiteX1-13" fmla="*/ 5053941 w 10107854"/>
              <a:gd name="connsiteY1-14" fmla="*/ 0 h 10169236"/>
              <a:gd name="connsiteX2-15" fmla="*/ 10107854 w 10107854"/>
              <a:gd name="connsiteY2-16" fmla="*/ 5084618 h 10169236"/>
              <a:gd name="connsiteX3-17" fmla="*/ 5053941 w 10107854"/>
              <a:gd name="connsiteY3-18" fmla="*/ 10169236 h 10169236"/>
              <a:gd name="connsiteX4-19" fmla="*/ 27 w 10107854"/>
              <a:gd name="connsiteY4-20" fmla="*/ 5084618 h 10169236"/>
              <a:gd name="connsiteX0-21" fmla="*/ 32 w 10107859"/>
              <a:gd name="connsiteY0-22" fmla="*/ 5261432 h 10346050"/>
              <a:gd name="connsiteX1-23" fmla="*/ 5053946 w 10107859"/>
              <a:gd name="connsiteY1-24" fmla="*/ 176814 h 10346050"/>
              <a:gd name="connsiteX2-25" fmla="*/ 10107859 w 10107859"/>
              <a:gd name="connsiteY2-26" fmla="*/ 5261432 h 10346050"/>
              <a:gd name="connsiteX3-27" fmla="*/ 5053946 w 10107859"/>
              <a:gd name="connsiteY3-28" fmla="*/ 10346050 h 10346050"/>
              <a:gd name="connsiteX4-29" fmla="*/ 32 w 10107859"/>
              <a:gd name="connsiteY4-30" fmla="*/ 5261432 h 10346050"/>
              <a:gd name="connsiteX0-31" fmla="*/ 32 w 10107952"/>
              <a:gd name="connsiteY0-32" fmla="*/ 5303276 h 10387894"/>
              <a:gd name="connsiteX1-33" fmla="*/ 5053946 w 10107952"/>
              <a:gd name="connsiteY1-34" fmla="*/ 218658 h 10387894"/>
              <a:gd name="connsiteX2-35" fmla="*/ 10107859 w 10107952"/>
              <a:gd name="connsiteY2-36" fmla="*/ 5303276 h 10387894"/>
              <a:gd name="connsiteX3-37" fmla="*/ 5053946 w 10107952"/>
              <a:gd name="connsiteY3-38" fmla="*/ 10387894 h 10387894"/>
              <a:gd name="connsiteX4-39" fmla="*/ 32 w 10107952"/>
              <a:gd name="connsiteY4-40" fmla="*/ 5303276 h 10387894"/>
              <a:gd name="connsiteX0-41" fmla="*/ 32 w 10107952"/>
              <a:gd name="connsiteY0-42" fmla="*/ 5303276 h 10564520"/>
              <a:gd name="connsiteX1-43" fmla="*/ 5053946 w 10107952"/>
              <a:gd name="connsiteY1-44" fmla="*/ 218658 h 10564520"/>
              <a:gd name="connsiteX2-45" fmla="*/ 10107859 w 10107952"/>
              <a:gd name="connsiteY2-46" fmla="*/ 5303276 h 10564520"/>
              <a:gd name="connsiteX3-47" fmla="*/ 5053946 w 10107952"/>
              <a:gd name="connsiteY3-48" fmla="*/ 10387894 h 10564520"/>
              <a:gd name="connsiteX4-49" fmla="*/ 32 w 10107952"/>
              <a:gd name="connsiteY4-50" fmla="*/ 5303276 h 10564520"/>
              <a:gd name="connsiteX0-51" fmla="*/ 32 w 10107952"/>
              <a:gd name="connsiteY0-52" fmla="*/ 5303276 h 10387910"/>
              <a:gd name="connsiteX1-53" fmla="*/ 5053946 w 10107952"/>
              <a:gd name="connsiteY1-54" fmla="*/ 218658 h 10387910"/>
              <a:gd name="connsiteX2-55" fmla="*/ 10107859 w 10107952"/>
              <a:gd name="connsiteY2-56" fmla="*/ 5303276 h 10387910"/>
              <a:gd name="connsiteX3-57" fmla="*/ 5053946 w 10107952"/>
              <a:gd name="connsiteY3-58" fmla="*/ 10387894 h 10387910"/>
              <a:gd name="connsiteX4-59" fmla="*/ 32 w 10107952"/>
              <a:gd name="connsiteY4-60" fmla="*/ 5303276 h 10387910"/>
              <a:gd name="connsiteX0-61" fmla="*/ 10369 w 10118289"/>
              <a:gd name="connsiteY0-62" fmla="*/ 5303276 h 10387910"/>
              <a:gd name="connsiteX1-63" fmla="*/ 5064283 w 10118289"/>
              <a:gd name="connsiteY1-64" fmla="*/ 218658 h 10387910"/>
              <a:gd name="connsiteX2-65" fmla="*/ 10118196 w 10118289"/>
              <a:gd name="connsiteY2-66" fmla="*/ 5303276 h 10387910"/>
              <a:gd name="connsiteX3-67" fmla="*/ 5064283 w 10118289"/>
              <a:gd name="connsiteY3-68" fmla="*/ 10387894 h 10387910"/>
              <a:gd name="connsiteX4-69" fmla="*/ 10369 w 10118289"/>
              <a:gd name="connsiteY4-70" fmla="*/ 5303276 h 10387910"/>
              <a:gd name="connsiteX0-71" fmla="*/ 9999 w 10130965"/>
              <a:gd name="connsiteY0-72" fmla="*/ 5019332 h 10169302"/>
              <a:gd name="connsiteX1-73" fmla="*/ 5076976 w 10130965"/>
              <a:gd name="connsiteY1-74" fmla="*/ 28 h 10169302"/>
              <a:gd name="connsiteX2-75" fmla="*/ 10130889 w 10130965"/>
              <a:gd name="connsiteY2-76" fmla="*/ 5084646 h 10169302"/>
              <a:gd name="connsiteX3-77" fmla="*/ 5076976 w 10130965"/>
              <a:gd name="connsiteY3-78" fmla="*/ 10169264 h 10169302"/>
              <a:gd name="connsiteX4-79" fmla="*/ 9999 w 10130965"/>
              <a:gd name="connsiteY4-80" fmla="*/ 5019332 h 10169302"/>
              <a:gd name="connsiteX0-81" fmla="*/ 1240 w 10122206"/>
              <a:gd name="connsiteY0-82" fmla="*/ 5019332 h 10169302"/>
              <a:gd name="connsiteX1-83" fmla="*/ 5068217 w 10122206"/>
              <a:gd name="connsiteY1-84" fmla="*/ 28 h 10169302"/>
              <a:gd name="connsiteX2-85" fmla="*/ 10122130 w 10122206"/>
              <a:gd name="connsiteY2-86" fmla="*/ 5084646 h 10169302"/>
              <a:gd name="connsiteX3-87" fmla="*/ 5068217 w 10122206"/>
              <a:gd name="connsiteY3-88" fmla="*/ 10169264 h 10169302"/>
              <a:gd name="connsiteX4-89" fmla="*/ 1240 w 10122206"/>
              <a:gd name="connsiteY4-90" fmla="*/ 5019332 h 10169302"/>
              <a:gd name="connsiteX0-91" fmla="*/ 1240 w 10122206"/>
              <a:gd name="connsiteY0-92" fmla="*/ 5019332 h 10176323"/>
              <a:gd name="connsiteX1-93" fmla="*/ 5068217 w 10122206"/>
              <a:gd name="connsiteY1-94" fmla="*/ 28 h 10176323"/>
              <a:gd name="connsiteX2-95" fmla="*/ 10122130 w 10122206"/>
              <a:gd name="connsiteY2-96" fmla="*/ 5084646 h 10176323"/>
              <a:gd name="connsiteX3-97" fmla="*/ 5068217 w 10122206"/>
              <a:gd name="connsiteY3-98" fmla="*/ 10169264 h 10176323"/>
              <a:gd name="connsiteX4-99" fmla="*/ 1240 w 10122206"/>
              <a:gd name="connsiteY4-100" fmla="*/ 5019332 h 10176323"/>
              <a:gd name="connsiteX0-101" fmla="*/ 1241 w 10161396"/>
              <a:gd name="connsiteY0-102" fmla="*/ 5019332 h 10169302"/>
              <a:gd name="connsiteX1-103" fmla="*/ 5068218 w 10161396"/>
              <a:gd name="connsiteY1-104" fmla="*/ 28 h 10169302"/>
              <a:gd name="connsiteX2-105" fmla="*/ 10161320 w 10161396"/>
              <a:gd name="connsiteY2-106" fmla="*/ 5084646 h 10169302"/>
              <a:gd name="connsiteX3-107" fmla="*/ 5068218 w 10161396"/>
              <a:gd name="connsiteY3-108" fmla="*/ 10169264 h 10169302"/>
              <a:gd name="connsiteX4-109" fmla="*/ 1241 w 10161396"/>
              <a:gd name="connsiteY4-110" fmla="*/ 5019332 h 10169302"/>
              <a:gd name="connsiteX0-111" fmla="*/ 1169 w 10161319"/>
              <a:gd name="connsiteY0-112" fmla="*/ 5022934 h 10172904"/>
              <a:gd name="connsiteX1-113" fmla="*/ 5068146 w 10161319"/>
              <a:gd name="connsiteY1-114" fmla="*/ 3630 h 10172904"/>
              <a:gd name="connsiteX2-115" fmla="*/ 10161248 w 10161319"/>
              <a:gd name="connsiteY2-116" fmla="*/ 5088248 h 10172904"/>
              <a:gd name="connsiteX3-117" fmla="*/ 5068146 w 10161319"/>
              <a:gd name="connsiteY3-118" fmla="*/ 10172866 h 10172904"/>
              <a:gd name="connsiteX4-119" fmla="*/ 1169 w 10161319"/>
              <a:gd name="connsiteY4-120" fmla="*/ 5022934 h 10172904"/>
              <a:gd name="connsiteX0-121" fmla="*/ 103187 w 10263335"/>
              <a:gd name="connsiteY0-122" fmla="*/ 5113819 h 10263789"/>
              <a:gd name="connsiteX1-123" fmla="*/ 2024840 w 10263335"/>
              <a:gd name="connsiteY1-124" fmla="*/ 2110945 h 10263789"/>
              <a:gd name="connsiteX2-125" fmla="*/ 5170164 w 10263335"/>
              <a:gd name="connsiteY2-126" fmla="*/ 94515 h 10263789"/>
              <a:gd name="connsiteX3-127" fmla="*/ 10263266 w 10263335"/>
              <a:gd name="connsiteY3-128" fmla="*/ 5179133 h 10263789"/>
              <a:gd name="connsiteX4-129" fmla="*/ 5170164 w 10263335"/>
              <a:gd name="connsiteY4-130" fmla="*/ 10263751 h 10263789"/>
              <a:gd name="connsiteX5" fmla="*/ 103187 w 10263335"/>
              <a:gd name="connsiteY5" fmla="*/ 5113819 h 10263789"/>
              <a:gd name="connsiteX0-131" fmla="*/ 1861 w 10162009"/>
              <a:gd name="connsiteY0-132" fmla="*/ 5113819 h 10263789"/>
              <a:gd name="connsiteX1-133" fmla="*/ 1923514 w 10162009"/>
              <a:gd name="connsiteY1-134" fmla="*/ 2110945 h 10263789"/>
              <a:gd name="connsiteX2-135" fmla="*/ 5068838 w 10162009"/>
              <a:gd name="connsiteY2-136" fmla="*/ 94515 h 10263789"/>
              <a:gd name="connsiteX3-137" fmla="*/ 10161940 w 10162009"/>
              <a:gd name="connsiteY3-138" fmla="*/ 5179133 h 10263789"/>
              <a:gd name="connsiteX4-139" fmla="*/ 5068838 w 10162009"/>
              <a:gd name="connsiteY4-140" fmla="*/ 10263751 h 10263789"/>
              <a:gd name="connsiteX5-141" fmla="*/ 1861 w 10162009"/>
              <a:gd name="connsiteY5-142" fmla="*/ 5113819 h 10263789"/>
              <a:gd name="connsiteX0-143" fmla="*/ 14 w 10160162"/>
              <a:gd name="connsiteY0-144" fmla="*/ 5113819 h 10363262"/>
              <a:gd name="connsiteX1-145" fmla="*/ 1921667 w 10160162"/>
              <a:gd name="connsiteY1-146" fmla="*/ 2110945 h 10363262"/>
              <a:gd name="connsiteX2-147" fmla="*/ 5066991 w 10160162"/>
              <a:gd name="connsiteY2-148" fmla="*/ 94515 h 10363262"/>
              <a:gd name="connsiteX3-149" fmla="*/ 10160093 w 10160162"/>
              <a:gd name="connsiteY3-150" fmla="*/ 5179133 h 10363262"/>
              <a:gd name="connsiteX4-151" fmla="*/ 5066991 w 10160162"/>
              <a:gd name="connsiteY4-152" fmla="*/ 10263751 h 10363262"/>
              <a:gd name="connsiteX5-153" fmla="*/ 1895541 w 10160162"/>
              <a:gd name="connsiteY5-154" fmla="*/ 8289677 h 10363262"/>
              <a:gd name="connsiteX6" fmla="*/ 14 w 10160162"/>
              <a:gd name="connsiteY6" fmla="*/ 5113819 h 10363262"/>
              <a:gd name="connsiteX0-155" fmla="*/ 52 w 10160200"/>
              <a:gd name="connsiteY0-156" fmla="*/ 5113819 h 10363262"/>
              <a:gd name="connsiteX1-157" fmla="*/ 1921705 w 10160200"/>
              <a:gd name="connsiteY1-158" fmla="*/ 2110945 h 10363262"/>
              <a:gd name="connsiteX2-159" fmla="*/ 5067029 w 10160200"/>
              <a:gd name="connsiteY2-160" fmla="*/ 94515 h 10363262"/>
              <a:gd name="connsiteX3-161" fmla="*/ 10160131 w 10160200"/>
              <a:gd name="connsiteY3-162" fmla="*/ 5179133 h 10363262"/>
              <a:gd name="connsiteX4-163" fmla="*/ 5067029 w 10160200"/>
              <a:gd name="connsiteY4-164" fmla="*/ 10263751 h 10363262"/>
              <a:gd name="connsiteX5-165" fmla="*/ 1895579 w 10160200"/>
              <a:gd name="connsiteY5-166" fmla="*/ 8289677 h 10363262"/>
              <a:gd name="connsiteX6-167" fmla="*/ 52 w 10160200"/>
              <a:gd name="connsiteY6-168" fmla="*/ 5113819 h 10363262"/>
              <a:gd name="connsiteX0-169" fmla="*/ 53 w 10147138"/>
              <a:gd name="connsiteY0-170" fmla="*/ 5153008 h 10363262"/>
              <a:gd name="connsiteX1-171" fmla="*/ 1908643 w 10147138"/>
              <a:gd name="connsiteY1-172" fmla="*/ 2110945 h 10363262"/>
              <a:gd name="connsiteX2-173" fmla="*/ 5053967 w 10147138"/>
              <a:gd name="connsiteY2-174" fmla="*/ 94515 h 10363262"/>
              <a:gd name="connsiteX3-175" fmla="*/ 10147069 w 10147138"/>
              <a:gd name="connsiteY3-176" fmla="*/ 5179133 h 10363262"/>
              <a:gd name="connsiteX4-177" fmla="*/ 5053967 w 10147138"/>
              <a:gd name="connsiteY4-178" fmla="*/ 10263751 h 10363262"/>
              <a:gd name="connsiteX5-179" fmla="*/ 1882517 w 10147138"/>
              <a:gd name="connsiteY5-180" fmla="*/ 8289677 h 10363262"/>
              <a:gd name="connsiteX6-181" fmla="*/ 53 w 10147138"/>
              <a:gd name="connsiteY6-182" fmla="*/ 5153008 h 10363262"/>
              <a:gd name="connsiteX0-183" fmla="*/ 53 w 10147138"/>
              <a:gd name="connsiteY0-184" fmla="*/ 5153008 h 10363262"/>
              <a:gd name="connsiteX1-185" fmla="*/ 1908643 w 10147138"/>
              <a:gd name="connsiteY1-186" fmla="*/ 2110945 h 10363262"/>
              <a:gd name="connsiteX2-187" fmla="*/ 5053967 w 10147138"/>
              <a:gd name="connsiteY2-188" fmla="*/ 94515 h 10363262"/>
              <a:gd name="connsiteX3-189" fmla="*/ 10147069 w 10147138"/>
              <a:gd name="connsiteY3-190" fmla="*/ 5179133 h 10363262"/>
              <a:gd name="connsiteX4-191" fmla="*/ 5053967 w 10147138"/>
              <a:gd name="connsiteY4-192" fmla="*/ 10263751 h 10363262"/>
              <a:gd name="connsiteX5-193" fmla="*/ 1882517 w 10147138"/>
              <a:gd name="connsiteY5-194" fmla="*/ 8289677 h 10363262"/>
              <a:gd name="connsiteX6-195" fmla="*/ 53 w 10147138"/>
              <a:gd name="connsiteY6-196" fmla="*/ 5153008 h 10363262"/>
              <a:gd name="connsiteX0-197" fmla="*/ 53 w 10148595"/>
              <a:gd name="connsiteY0-198" fmla="*/ 5153008 h 10288781"/>
              <a:gd name="connsiteX1-199" fmla="*/ 1908643 w 10148595"/>
              <a:gd name="connsiteY1-200" fmla="*/ 2110945 h 10288781"/>
              <a:gd name="connsiteX2-201" fmla="*/ 5053967 w 10148595"/>
              <a:gd name="connsiteY2-202" fmla="*/ 94515 h 10288781"/>
              <a:gd name="connsiteX3-203" fmla="*/ 10147069 w 10148595"/>
              <a:gd name="connsiteY3-204" fmla="*/ 5179133 h 10288781"/>
              <a:gd name="connsiteX4-205" fmla="*/ 5550356 w 10148595"/>
              <a:gd name="connsiteY4-206" fmla="*/ 10185374 h 10288781"/>
              <a:gd name="connsiteX5-207" fmla="*/ 1882517 w 10148595"/>
              <a:gd name="connsiteY5-208" fmla="*/ 8289677 h 10288781"/>
              <a:gd name="connsiteX6-209" fmla="*/ 53 w 10148595"/>
              <a:gd name="connsiteY6-210" fmla="*/ 5153008 h 10288781"/>
              <a:gd name="connsiteX0-211" fmla="*/ 53 w 10148695"/>
              <a:gd name="connsiteY0-212" fmla="*/ 5153008 h 10280839"/>
              <a:gd name="connsiteX1-213" fmla="*/ 1908643 w 10148695"/>
              <a:gd name="connsiteY1-214" fmla="*/ 2110945 h 10280839"/>
              <a:gd name="connsiteX2-215" fmla="*/ 5053967 w 10148695"/>
              <a:gd name="connsiteY2-216" fmla="*/ 94515 h 10280839"/>
              <a:gd name="connsiteX3-217" fmla="*/ 10147069 w 10148695"/>
              <a:gd name="connsiteY3-218" fmla="*/ 5179133 h 10280839"/>
              <a:gd name="connsiteX4-219" fmla="*/ 5550356 w 10148695"/>
              <a:gd name="connsiteY4-220" fmla="*/ 10185374 h 10280839"/>
              <a:gd name="connsiteX5-221" fmla="*/ 1882517 w 10148695"/>
              <a:gd name="connsiteY5-222" fmla="*/ 8289677 h 10280839"/>
              <a:gd name="connsiteX6-223" fmla="*/ 53 w 10148695"/>
              <a:gd name="connsiteY6-224" fmla="*/ 5153008 h 10280839"/>
              <a:gd name="connsiteX0-225" fmla="*/ 53 w 10260549"/>
              <a:gd name="connsiteY0-226" fmla="*/ 5153008 h 10185642"/>
              <a:gd name="connsiteX1-227" fmla="*/ 1908643 w 10260549"/>
              <a:gd name="connsiteY1-228" fmla="*/ 2110945 h 10185642"/>
              <a:gd name="connsiteX2-229" fmla="*/ 5053967 w 10260549"/>
              <a:gd name="connsiteY2-230" fmla="*/ 94515 h 10185642"/>
              <a:gd name="connsiteX3-231" fmla="*/ 10147069 w 10260549"/>
              <a:gd name="connsiteY3-232" fmla="*/ 5179133 h 10185642"/>
              <a:gd name="connsiteX4-233" fmla="*/ 8348630 w 10260549"/>
              <a:gd name="connsiteY4-234" fmla="*/ 8172112 h 10185642"/>
              <a:gd name="connsiteX5-235" fmla="*/ 5550356 w 10260549"/>
              <a:gd name="connsiteY5-236" fmla="*/ 10185374 h 10185642"/>
              <a:gd name="connsiteX6-237" fmla="*/ 1882517 w 10260549"/>
              <a:gd name="connsiteY6-238" fmla="*/ 8289677 h 10185642"/>
              <a:gd name="connsiteX7" fmla="*/ 53 w 10260549"/>
              <a:gd name="connsiteY7" fmla="*/ 5153008 h 10185642"/>
              <a:gd name="connsiteX0-239" fmla="*/ 53 w 10149893"/>
              <a:gd name="connsiteY0-240" fmla="*/ 5130410 h 10163044"/>
              <a:gd name="connsiteX1-241" fmla="*/ 1908643 w 10149893"/>
              <a:gd name="connsiteY1-242" fmla="*/ 2088347 h 10163044"/>
              <a:gd name="connsiteX2-243" fmla="*/ 5053967 w 10149893"/>
              <a:gd name="connsiteY2-244" fmla="*/ 71917 h 10163044"/>
              <a:gd name="connsiteX3-245" fmla="*/ 10029503 w 10149893"/>
              <a:gd name="connsiteY3-246" fmla="*/ 4673210 h 10163044"/>
              <a:gd name="connsiteX4-247" fmla="*/ 8348630 w 10149893"/>
              <a:gd name="connsiteY4-248" fmla="*/ 8149514 h 10163044"/>
              <a:gd name="connsiteX5-249" fmla="*/ 5550356 w 10149893"/>
              <a:gd name="connsiteY5-250" fmla="*/ 10162776 h 10163044"/>
              <a:gd name="connsiteX6-251" fmla="*/ 1882517 w 10149893"/>
              <a:gd name="connsiteY6-252" fmla="*/ 8267079 h 10163044"/>
              <a:gd name="connsiteX7-253" fmla="*/ 53 w 10149893"/>
              <a:gd name="connsiteY7-254" fmla="*/ 5130410 h 10163044"/>
              <a:gd name="connsiteX0-255" fmla="*/ 53 w 10141398"/>
              <a:gd name="connsiteY0-256" fmla="*/ 5130410 h 10163044"/>
              <a:gd name="connsiteX1-257" fmla="*/ 1908643 w 10141398"/>
              <a:gd name="connsiteY1-258" fmla="*/ 2088347 h 10163044"/>
              <a:gd name="connsiteX2-259" fmla="*/ 5053967 w 10141398"/>
              <a:gd name="connsiteY2-260" fmla="*/ 71917 h 10163044"/>
              <a:gd name="connsiteX3-261" fmla="*/ 10029503 w 10141398"/>
              <a:gd name="connsiteY3-262" fmla="*/ 4673210 h 10163044"/>
              <a:gd name="connsiteX4-263" fmla="*/ 8348630 w 10141398"/>
              <a:gd name="connsiteY4-264" fmla="*/ 8149514 h 10163044"/>
              <a:gd name="connsiteX5-265" fmla="*/ 5550356 w 10141398"/>
              <a:gd name="connsiteY5-266" fmla="*/ 10162776 h 10163044"/>
              <a:gd name="connsiteX6-267" fmla="*/ 1882517 w 10141398"/>
              <a:gd name="connsiteY6-268" fmla="*/ 8267079 h 10163044"/>
              <a:gd name="connsiteX7-269" fmla="*/ 53 w 10141398"/>
              <a:gd name="connsiteY7-270" fmla="*/ 5130410 h 10163044"/>
              <a:gd name="connsiteX0-271" fmla="*/ 53 w 10120825"/>
              <a:gd name="connsiteY0-272" fmla="*/ 5130410 h 10163044"/>
              <a:gd name="connsiteX1-273" fmla="*/ 1908643 w 10120825"/>
              <a:gd name="connsiteY1-274" fmla="*/ 2088347 h 10163044"/>
              <a:gd name="connsiteX2-275" fmla="*/ 5053967 w 10120825"/>
              <a:gd name="connsiteY2-276" fmla="*/ 71917 h 10163044"/>
              <a:gd name="connsiteX3-277" fmla="*/ 10029503 w 10120825"/>
              <a:gd name="connsiteY3-278" fmla="*/ 4673210 h 10163044"/>
              <a:gd name="connsiteX4-279" fmla="*/ 8348630 w 10120825"/>
              <a:gd name="connsiteY4-280" fmla="*/ 8149514 h 10163044"/>
              <a:gd name="connsiteX5-281" fmla="*/ 5550356 w 10120825"/>
              <a:gd name="connsiteY5-282" fmla="*/ 10162776 h 10163044"/>
              <a:gd name="connsiteX6-283" fmla="*/ 1882517 w 10120825"/>
              <a:gd name="connsiteY6-284" fmla="*/ 8267079 h 10163044"/>
              <a:gd name="connsiteX7-285" fmla="*/ 53 w 10120825"/>
              <a:gd name="connsiteY7-286" fmla="*/ 5130410 h 10163044"/>
              <a:gd name="connsiteX0-287" fmla="*/ 54 w 10120826"/>
              <a:gd name="connsiteY0-288" fmla="*/ 5130410 h 10163044"/>
              <a:gd name="connsiteX1-289" fmla="*/ 1908644 w 10120826"/>
              <a:gd name="connsiteY1-290" fmla="*/ 2088347 h 10163044"/>
              <a:gd name="connsiteX2-291" fmla="*/ 5053968 w 10120826"/>
              <a:gd name="connsiteY2-292" fmla="*/ 71917 h 10163044"/>
              <a:gd name="connsiteX3-293" fmla="*/ 10029504 w 10120826"/>
              <a:gd name="connsiteY3-294" fmla="*/ 4673210 h 10163044"/>
              <a:gd name="connsiteX4-295" fmla="*/ 8348631 w 10120826"/>
              <a:gd name="connsiteY4-296" fmla="*/ 8149514 h 10163044"/>
              <a:gd name="connsiteX5-297" fmla="*/ 5550357 w 10120826"/>
              <a:gd name="connsiteY5-298" fmla="*/ 10162776 h 10163044"/>
              <a:gd name="connsiteX6-299" fmla="*/ 1882518 w 10120826"/>
              <a:gd name="connsiteY6-300" fmla="*/ 8267079 h 10163044"/>
              <a:gd name="connsiteX7-301" fmla="*/ 54 w 10120826"/>
              <a:gd name="connsiteY7-302" fmla="*/ 5130410 h 10163044"/>
              <a:gd name="connsiteX0-303" fmla="*/ 54 w 10120826"/>
              <a:gd name="connsiteY0-304" fmla="*/ 5130410 h 10163044"/>
              <a:gd name="connsiteX1-305" fmla="*/ 1908644 w 10120826"/>
              <a:gd name="connsiteY1-306" fmla="*/ 2088347 h 10163044"/>
              <a:gd name="connsiteX2-307" fmla="*/ 5053968 w 10120826"/>
              <a:gd name="connsiteY2-308" fmla="*/ 71917 h 10163044"/>
              <a:gd name="connsiteX3-309" fmla="*/ 10029504 w 10120826"/>
              <a:gd name="connsiteY3-310" fmla="*/ 4673210 h 10163044"/>
              <a:gd name="connsiteX4-311" fmla="*/ 8348631 w 10120826"/>
              <a:gd name="connsiteY4-312" fmla="*/ 8149514 h 10163044"/>
              <a:gd name="connsiteX5-313" fmla="*/ 5550357 w 10120826"/>
              <a:gd name="connsiteY5-314" fmla="*/ 10162776 h 10163044"/>
              <a:gd name="connsiteX6-315" fmla="*/ 1882518 w 10120826"/>
              <a:gd name="connsiteY6-316" fmla="*/ 8267079 h 10163044"/>
              <a:gd name="connsiteX7-317" fmla="*/ 54 w 10120826"/>
              <a:gd name="connsiteY7-318" fmla="*/ 5130410 h 10163044"/>
              <a:gd name="connsiteX0-319" fmla="*/ 54 w 10107041"/>
              <a:gd name="connsiteY0-320" fmla="*/ 5130410 h 10163044"/>
              <a:gd name="connsiteX1-321" fmla="*/ 1894859 w 10107041"/>
              <a:gd name="connsiteY1-322" fmla="*/ 2088347 h 10163044"/>
              <a:gd name="connsiteX2-323" fmla="*/ 5040183 w 10107041"/>
              <a:gd name="connsiteY2-324" fmla="*/ 71917 h 10163044"/>
              <a:gd name="connsiteX3-325" fmla="*/ 10015719 w 10107041"/>
              <a:gd name="connsiteY3-326" fmla="*/ 4673210 h 10163044"/>
              <a:gd name="connsiteX4-327" fmla="*/ 8334846 w 10107041"/>
              <a:gd name="connsiteY4-328" fmla="*/ 8149514 h 10163044"/>
              <a:gd name="connsiteX5-329" fmla="*/ 5536572 w 10107041"/>
              <a:gd name="connsiteY5-330" fmla="*/ 10162776 h 10163044"/>
              <a:gd name="connsiteX6-331" fmla="*/ 1868733 w 10107041"/>
              <a:gd name="connsiteY6-332" fmla="*/ 8267079 h 10163044"/>
              <a:gd name="connsiteX7-333" fmla="*/ 54 w 10107041"/>
              <a:gd name="connsiteY7-334" fmla="*/ 5130410 h 10163044"/>
              <a:gd name="connsiteX0-335" fmla="*/ 54 w 10130736"/>
              <a:gd name="connsiteY0-336" fmla="*/ 4928866 h 9961500"/>
              <a:gd name="connsiteX1-337" fmla="*/ 1894859 w 10130736"/>
              <a:gd name="connsiteY1-338" fmla="*/ 1886803 h 9961500"/>
              <a:gd name="connsiteX2-339" fmla="*/ 5139037 w 10130736"/>
              <a:gd name="connsiteY2-340" fmla="*/ 80438 h 9961500"/>
              <a:gd name="connsiteX3-341" fmla="*/ 10015719 w 10130736"/>
              <a:gd name="connsiteY3-342" fmla="*/ 4471666 h 9961500"/>
              <a:gd name="connsiteX4-343" fmla="*/ 8334846 w 10130736"/>
              <a:gd name="connsiteY4-344" fmla="*/ 7947970 h 9961500"/>
              <a:gd name="connsiteX5-345" fmla="*/ 5536572 w 10130736"/>
              <a:gd name="connsiteY5-346" fmla="*/ 9961232 h 9961500"/>
              <a:gd name="connsiteX6-347" fmla="*/ 1868733 w 10130736"/>
              <a:gd name="connsiteY6-348" fmla="*/ 8065535 h 9961500"/>
              <a:gd name="connsiteX7-349" fmla="*/ 54 w 10130736"/>
              <a:gd name="connsiteY7-350" fmla="*/ 4928866 h 9961500"/>
              <a:gd name="connsiteX0-351" fmla="*/ 54 w 10130736"/>
              <a:gd name="connsiteY0-352" fmla="*/ 4848429 h 9881063"/>
              <a:gd name="connsiteX1-353" fmla="*/ 1894859 w 10130736"/>
              <a:gd name="connsiteY1-354" fmla="*/ 1806366 h 9881063"/>
              <a:gd name="connsiteX2-355" fmla="*/ 5139037 w 10130736"/>
              <a:gd name="connsiteY2-356" fmla="*/ 1 h 9881063"/>
              <a:gd name="connsiteX3-357" fmla="*/ 10015719 w 10130736"/>
              <a:gd name="connsiteY3-358" fmla="*/ 4391229 h 9881063"/>
              <a:gd name="connsiteX4-359" fmla="*/ 8334846 w 10130736"/>
              <a:gd name="connsiteY4-360" fmla="*/ 7867533 h 9881063"/>
              <a:gd name="connsiteX5-361" fmla="*/ 5536572 w 10130736"/>
              <a:gd name="connsiteY5-362" fmla="*/ 9880795 h 9881063"/>
              <a:gd name="connsiteX6-363" fmla="*/ 1868733 w 10130736"/>
              <a:gd name="connsiteY6-364" fmla="*/ 7985098 h 9881063"/>
              <a:gd name="connsiteX7-365" fmla="*/ 54 w 10130736"/>
              <a:gd name="connsiteY7-366" fmla="*/ 4848429 h 9881063"/>
              <a:gd name="connsiteX0-367" fmla="*/ 54 w 10130736"/>
              <a:gd name="connsiteY0-368" fmla="*/ 5021423 h 10054057"/>
              <a:gd name="connsiteX1-369" fmla="*/ 1894859 w 10130736"/>
              <a:gd name="connsiteY1-370" fmla="*/ 1979360 h 10054057"/>
              <a:gd name="connsiteX2-371" fmla="*/ 5139037 w 10130736"/>
              <a:gd name="connsiteY2-372" fmla="*/ 0 h 10054057"/>
              <a:gd name="connsiteX3-373" fmla="*/ 10015719 w 10130736"/>
              <a:gd name="connsiteY3-374" fmla="*/ 4564223 h 10054057"/>
              <a:gd name="connsiteX4-375" fmla="*/ 8334846 w 10130736"/>
              <a:gd name="connsiteY4-376" fmla="*/ 8040527 h 10054057"/>
              <a:gd name="connsiteX5-377" fmla="*/ 5536572 w 10130736"/>
              <a:gd name="connsiteY5-378" fmla="*/ 10053789 h 10054057"/>
              <a:gd name="connsiteX6-379" fmla="*/ 1868733 w 10130736"/>
              <a:gd name="connsiteY6-380" fmla="*/ 8158092 h 10054057"/>
              <a:gd name="connsiteX7-381" fmla="*/ 54 w 10130736"/>
              <a:gd name="connsiteY7-382" fmla="*/ 5021423 h 10054057"/>
              <a:gd name="connsiteX0-383" fmla="*/ 54 w 10130736"/>
              <a:gd name="connsiteY0-384" fmla="*/ 5022202 h 10054836"/>
              <a:gd name="connsiteX1-385" fmla="*/ 1894859 w 10130736"/>
              <a:gd name="connsiteY1-386" fmla="*/ 1980139 h 10054836"/>
              <a:gd name="connsiteX2-387" fmla="*/ 5139037 w 10130736"/>
              <a:gd name="connsiteY2-388" fmla="*/ 779 h 10054836"/>
              <a:gd name="connsiteX3-389" fmla="*/ 10015719 w 10130736"/>
              <a:gd name="connsiteY3-390" fmla="*/ 4565002 h 10054836"/>
              <a:gd name="connsiteX4-391" fmla="*/ 8334846 w 10130736"/>
              <a:gd name="connsiteY4-392" fmla="*/ 8041306 h 10054836"/>
              <a:gd name="connsiteX5-393" fmla="*/ 5536572 w 10130736"/>
              <a:gd name="connsiteY5-394" fmla="*/ 10054568 h 10054836"/>
              <a:gd name="connsiteX6-395" fmla="*/ 1868733 w 10130736"/>
              <a:gd name="connsiteY6-396" fmla="*/ 8158871 h 10054836"/>
              <a:gd name="connsiteX7-397" fmla="*/ 54 w 10130736"/>
              <a:gd name="connsiteY7-398" fmla="*/ 5022202 h 10054836"/>
              <a:gd name="connsiteX0-399" fmla="*/ 54 w 10017214"/>
              <a:gd name="connsiteY0-400" fmla="*/ 5021946 h 10054580"/>
              <a:gd name="connsiteX1-401" fmla="*/ 1894859 w 10017214"/>
              <a:gd name="connsiteY1-402" fmla="*/ 1979883 h 10054580"/>
              <a:gd name="connsiteX2-403" fmla="*/ 5139037 w 10017214"/>
              <a:gd name="connsiteY2-404" fmla="*/ 523 h 10054580"/>
              <a:gd name="connsiteX3-405" fmla="*/ 8067587 w 10017214"/>
              <a:gd name="connsiteY3-406" fmla="*/ 1813597 h 10054580"/>
              <a:gd name="connsiteX4-407" fmla="*/ 10015719 w 10017214"/>
              <a:gd name="connsiteY4-408" fmla="*/ 4564746 h 10054580"/>
              <a:gd name="connsiteX5-409" fmla="*/ 8334846 w 10017214"/>
              <a:gd name="connsiteY5-410" fmla="*/ 8041050 h 10054580"/>
              <a:gd name="connsiteX6-411" fmla="*/ 5536572 w 10017214"/>
              <a:gd name="connsiteY6-412" fmla="*/ 10054312 h 10054580"/>
              <a:gd name="connsiteX7-413" fmla="*/ 1868733 w 10017214"/>
              <a:gd name="connsiteY7-414" fmla="*/ 8158615 h 10054580"/>
              <a:gd name="connsiteX8" fmla="*/ 54 w 10017214"/>
              <a:gd name="connsiteY8" fmla="*/ 5021946 h 10054580"/>
              <a:gd name="connsiteX0-415" fmla="*/ 54 w 10017214"/>
              <a:gd name="connsiteY0-416" fmla="*/ 5021723 h 10054357"/>
              <a:gd name="connsiteX1-417" fmla="*/ 1894859 w 10017214"/>
              <a:gd name="connsiteY1-418" fmla="*/ 1979660 h 10054357"/>
              <a:gd name="connsiteX2-419" fmla="*/ 5139037 w 10017214"/>
              <a:gd name="connsiteY2-420" fmla="*/ 300 h 10054357"/>
              <a:gd name="connsiteX3-421" fmla="*/ 8067587 w 10017214"/>
              <a:gd name="connsiteY3-422" fmla="*/ 1813374 h 10054357"/>
              <a:gd name="connsiteX4-423" fmla="*/ 10015719 w 10017214"/>
              <a:gd name="connsiteY4-424" fmla="*/ 4564523 h 10054357"/>
              <a:gd name="connsiteX5-425" fmla="*/ 8334846 w 10017214"/>
              <a:gd name="connsiteY5-426" fmla="*/ 8040827 h 10054357"/>
              <a:gd name="connsiteX6-427" fmla="*/ 5536572 w 10017214"/>
              <a:gd name="connsiteY6-428" fmla="*/ 10054089 h 10054357"/>
              <a:gd name="connsiteX7-429" fmla="*/ 1868733 w 10017214"/>
              <a:gd name="connsiteY7-430" fmla="*/ 8158392 h 10054357"/>
              <a:gd name="connsiteX8-431" fmla="*/ 54 w 10017214"/>
              <a:gd name="connsiteY8-432" fmla="*/ 5021723 h 10054357"/>
              <a:gd name="connsiteX0-433" fmla="*/ 54 w 10017214"/>
              <a:gd name="connsiteY0-434" fmla="*/ 5023500 h 10056134"/>
              <a:gd name="connsiteX1-435" fmla="*/ 1894859 w 10017214"/>
              <a:gd name="connsiteY1-436" fmla="*/ 1981437 h 10056134"/>
              <a:gd name="connsiteX2-437" fmla="*/ 5139037 w 10017214"/>
              <a:gd name="connsiteY2-438" fmla="*/ 2077 h 10056134"/>
              <a:gd name="connsiteX3-439" fmla="*/ 8067587 w 10017214"/>
              <a:gd name="connsiteY3-440" fmla="*/ 1815151 h 10056134"/>
              <a:gd name="connsiteX4-441" fmla="*/ 10015719 w 10017214"/>
              <a:gd name="connsiteY4-442" fmla="*/ 4566300 h 10056134"/>
              <a:gd name="connsiteX5-443" fmla="*/ 8334846 w 10017214"/>
              <a:gd name="connsiteY5-444" fmla="*/ 8042604 h 10056134"/>
              <a:gd name="connsiteX6-445" fmla="*/ 5536572 w 10017214"/>
              <a:gd name="connsiteY6-446" fmla="*/ 10055866 h 10056134"/>
              <a:gd name="connsiteX7-447" fmla="*/ 1868733 w 10017214"/>
              <a:gd name="connsiteY7-448" fmla="*/ 8160169 h 10056134"/>
              <a:gd name="connsiteX8-449" fmla="*/ 54 w 10017214"/>
              <a:gd name="connsiteY8-450" fmla="*/ 5023500 h 10056134"/>
              <a:gd name="connsiteX0-451" fmla="*/ 54 w 10140617"/>
              <a:gd name="connsiteY0-452" fmla="*/ 5023500 h 10056134"/>
              <a:gd name="connsiteX1-453" fmla="*/ 1894859 w 10140617"/>
              <a:gd name="connsiteY1-454" fmla="*/ 1981437 h 10056134"/>
              <a:gd name="connsiteX2-455" fmla="*/ 5139037 w 10140617"/>
              <a:gd name="connsiteY2-456" fmla="*/ 2077 h 10056134"/>
              <a:gd name="connsiteX3-457" fmla="*/ 8067587 w 10140617"/>
              <a:gd name="connsiteY3-458" fmla="*/ 1815151 h 10056134"/>
              <a:gd name="connsiteX4-459" fmla="*/ 10139286 w 10140617"/>
              <a:gd name="connsiteY4-460" fmla="*/ 5085284 h 10056134"/>
              <a:gd name="connsiteX5-461" fmla="*/ 8334846 w 10140617"/>
              <a:gd name="connsiteY5-462" fmla="*/ 8042604 h 10056134"/>
              <a:gd name="connsiteX6-463" fmla="*/ 5536572 w 10140617"/>
              <a:gd name="connsiteY6-464" fmla="*/ 10055866 h 10056134"/>
              <a:gd name="connsiteX7-465" fmla="*/ 1868733 w 10140617"/>
              <a:gd name="connsiteY7-466" fmla="*/ 8160169 h 10056134"/>
              <a:gd name="connsiteX8-467" fmla="*/ 54 w 10140617"/>
              <a:gd name="connsiteY8-468" fmla="*/ 5023500 h 10056134"/>
              <a:gd name="connsiteX0-469" fmla="*/ 54 w 10141707"/>
              <a:gd name="connsiteY0-470" fmla="*/ 5023500 h 10056134"/>
              <a:gd name="connsiteX1-471" fmla="*/ 1894859 w 10141707"/>
              <a:gd name="connsiteY1-472" fmla="*/ 1981437 h 10056134"/>
              <a:gd name="connsiteX2-473" fmla="*/ 5139037 w 10141707"/>
              <a:gd name="connsiteY2-474" fmla="*/ 2077 h 10056134"/>
              <a:gd name="connsiteX3-475" fmla="*/ 8067587 w 10141707"/>
              <a:gd name="connsiteY3-476" fmla="*/ 1815151 h 10056134"/>
              <a:gd name="connsiteX4-477" fmla="*/ 10139286 w 10141707"/>
              <a:gd name="connsiteY4-478" fmla="*/ 5085284 h 10056134"/>
              <a:gd name="connsiteX5-479" fmla="*/ 8334846 w 10141707"/>
              <a:gd name="connsiteY5-480" fmla="*/ 8042604 h 10056134"/>
              <a:gd name="connsiteX6-481" fmla="*/ 5536572 w 10141707"/>
              <a:gd name="connsiteY6-482" fmla="*/ 10055866 h 10056134"/>
              <a:gd name="connsiteX7-483" fmla="*/ 1868733 w 10141707"/>
              <a:gd name="connsiteY7-484" fmla="*/ 8160169 h 10056134"/>
              <a:gd name="connsiteX8-485" fmla="*/ 54 w 10141707"/>
              <a:gd name="connsiteY8-486" fmla="*/ 5023500 h 10056134"/>
              <a:gd name="connsiteX0-487" fmla="*/ 54 w 10141509"/>
              <a:gd name="connsiteY0-488" fmla="*/ 5023500 h 10056134"/>
              <a:gd name="connsiteX1-489" fmla="*/ 1894859 w 10141509"/>
              <a:gd name="connsiteY1-490" fmla="*/ 1981437 h 10056134"/>
              <a:gd name="connsiteX2-491" fmla="*/ 5139037 w 10141509"/>
              <a:gd name="connsiteY2-492" fmla="*/ 2077 h 10056134"/>
              <a:gd name="connsiteX3-493" fmla="*/ 8067587 w 10141509"/>
              <a:gd name="connsiteY3-494" fmla="*/ 1815151 h 10056134"/>
              <a:gd name="connsiteX4-495" fmla="*/ 10139286 w 10141509"/>
              <a:gd name="connsiteY4-496" fmla="*/ 5085284 h 10056134"/>
              <a:gd name="connsiteX5-497" fmla="*/ 8334846 w 10141509"/>
              <a:gd name="connsiteY5-498" fmla="*/ 8042604 h 10056134"/>
              <a:gd name="connsiteX6-499" fmla="*/ 5536572 w 10141509"/>
              <a:gd name="connsiteY6-500" fmla="*/ 10055866 h 10056134"/>
              <a:gd name="connsiteX7-501" fmla="*/ 1868733 w 10141509"/>
              <a:gd name="connsiteY7-502" fmla="*/ 8160169 h 10056134"/>
              <a:gd name="connsiteX8-503" fmla="*/ 54 w 10141509"/>
              <a:gd name="connsiteY8-504" fmla="*/ 5023500 h 10056134"/>
              <a:gd name="connsiteX0-505" fmla="*/ 54 w 10139298"/>
              <a:gd name="connsiteY0-506" fmla="*/ 5023500 h 10056134"/>
              <a:gd name="connsiteX1-507" fmla="*/ 1894859 w 10139298"/>
              <a:gd name="connsiteY1-508" fmla="*/ 1981437 h 10056134"/>
              <a:gd name="connsiteX2-509" fmla="*/ 5139037 w 10139298"/>
              <a:gd name="connsiteY2-510" fmla="*/ 2077 h 10056134"/>
              <a:gd name="connsiteX3-511" fmla="*/ 8067587 w 10139298"/>
              <a:gd name="connsiteY3-512" fmla="*/ 1815151 h 10056134"/>
              <a:gd name="connsiteX4-513" fmla="*/ 10139286 w 10139298"/>
              <a:gd name="connsiteY4-514" fmla="*/ 5085284 h 10056134"/>
              <a:gd name="connsiteX5-515" fmla="*/ 8334846 w 10139298"/>
              <a:gd name="connsiteY5-516" fmla="*/ 8042604 h 10056134"/>
              <a:gd name="connsiteX6-517" fmla="*/ 5536572 w 10139298"/>
              <a:gd name="connsiteY6-518" fmla="*/ 10055866 h 10056134"/>
              <a:gd name="connsiteX7-519" fmla="*/ 1868733 w 10139298"/>
              <a:gd name="connsiteY7-520" fmla="*/ 8160169 h 10056134"/>
              <a:gd name="connsiteX8-521" fmla="*/ 54 w 10139298"/>
              <a:gd name="connsiteY8-522" fmla="*/ 5023500 h 10056134"/>
              <a:gd name="connsiteX0-523" fmla="*/ 54 w 10140192"/>
              <a:gd name="connsiteY0-524" fmla="*/ 5023500 h 10056134"/>
              <a:gd name="connsiteX1-525" fmla="*/ 1894859 w 10140192"/>
              <a:gd name="connsiteY1-526" fmla="*/ 1981437 h 10056134"/>
              <a:gd name="connsiteX2-527" fmla="*/ 5139037 w 10140192"/>
              <a:gd name="connsiteY2-528" fmla="*/ 2077 h 10056134"/>
              <a:gd name="connsiteX3-529" fmla="*/ 8067587 w 10140192"/>
              <a:gd name="connsiteY3-530" fmla="*/ 1815151 h 10056134"/>
              <a:gd name="connsiteX4-531" fmla="*/ 10139286 w 10140192"/>
              <a:gd name="connsiteY4-532" fmla="*/ 5085284 h 10056134"/>
              <a:gd name="connsiteX5-533" fmla="*/ 8334846 w 10140192"/>
              <a:gd name="connsiteY5-534" fmla="*/ 8042604 h 10056134"/>
              <a:gd name="connsiteX6-535" fmla="*/ 5536572 w 10140192"/>
              <a:gd name="connsiteY6-536" fmla="*/ 10055866 h 10056134"/>
              <a:gd name="connsiteX7-537" fmla="*/ 1868733 w 10140192"/>
              <a:gd name="connsiteY7-538" fmla="*/ 8160169 h 10056134"/>
              <a:gd name="connsiteX8-539" fmla="*/ 54 w 10140192"/>
              <a:gd name="connsiteY8-540" fmla="*/ 5023500 h 10056134"/>
              <a:gd name="connsiteX0-541" fmla="*/ 54 w 10140192"/>
              <a:gd name="connsiteY0-542" fmla="*/ 5023500 h 10154965"/>
              <a:gd name="connsiteX1-543" fmla="*/ 1894859 w 10140192"/>
              <a:gd name="connsiteY1-544" fmla="*/ 1981437 h 10154965"/>
              <a:gd name="connsiteX2-545" fmla="*/ 5139037 w 10140192"/>
              <a:gd name="connsiteY2-546" fmla="*/ 2077 h 10154965"/>
              <a:gd name="connsiteX3-547" fmla="*/ 8067587 w 10140192"/>
              <a:gd name="connsiteY3-548" fmla="*/ 1815151 h 10154965"/>
              <a:gd name="connsiteX4-549" fmla="*/ 10139286 w 10140192"/>
              <a:gd name="connsiteY4-550" fmla="*/ 5085284 h 10154965"/>
              <a:gd name="connsiteX5-551" fmla="*/ 8334846 w 10140192"/>
              <a:gd name="connsiteY5-552" fmla="*/ 8042604 h 10154965"/>
              <a:gd name="connsiteX6-553" fmla="*/ 5178226 w 10140192"/>
              <a:gd name="connsiteY6-554" fmla="*/ 10154720 h 10154965"/>
              <a:gd name="connsiteX7-555" fmla="*/ 1868733 w 10140192"/>
              <a:gd name="connsiteY7-556" fmla="*/ 8160169 h 10154965"/>
              <a:gd name="connsiteX8-557" fmla="*/ 54 w 10140192"/>
              <a:gd name="connsiteY8-558" fmla="*/ 5023500 h 10154965"/>
              <a:gd name="connsiteX0-559" fmla="*/ 54 w 10140192"/>
              <a:gd name="connsiteY0-560" fmla="*/ 5023500 h 10156343"/>
              <a:gd name="connsiteX1-561" fmla="*/ 1894859 w 10140192"/>
              <a:gd name="connsiteY1-562" fmla="*/ 1981437 h 10156343"/>
              <a:gd name="connsiteX2-563" fmla="*/ 5139037 w 10140192"/>
              <a:gd name="connsiteY2-564" fmla="*/ 2077 h 10156343"/>
              <a:gd name="connsiteX3-565" fmla="*/ 8067587 w 10140192"/>
              <a:gd name="connsiteY3-566" fmla="*/ 1815151 h 10156343"/>
              <a:gd name="connsiteX4-567" fmla="*/ 10139286 w 10140192"/>
              <a:gd name="connsiteY4-568" fmla="*/ 5085284 h 10156343"/>
              <a:gd name="connsiteX5-569" fmla="*/ 8334846 w 10140192"/>
              <a:gd name="connsiteY5-570" fmla="*/ 8042604 h 10156343"/>
              <a:gd name="connsiteX6-571" fmla="*/ 5178226 w 10140192"/>
              <a:gd name="connsiteY6-572" fmla="*/ 10154720 h 10156343"/>
              <a:gd name="connsiteX7-573" fmla="*/ 1868733 w 10140192"/>
              <a:gd name="connsiteY7-574" fmla="*/ 8160169 h 10156343"/>
              <a:gd name="connsiteX8-575" fmla="*/ 54 w 10140192"/>
              <a:gd name="connsiteY8-576" fmla="*/ 5023500 h 10156343"/>
              <a:gd name="connsiteX0-577" fmla="*/ 54 w 10140192"/>
              <a:gd name="connsiteY0-578" fmla="*/ 5023500 h 10156343"/>
              <a:gd name="connsiteX1-579" fmla="*/ 1894859 w 10140192"/>
              <a:gd name="connsiteY1-580" fmla="*/ 1981437 h 10156343"/>
              <a:gd name="connsiteX2-581" fmla="*/ 5139037 w 10140192"/>
              <a:gd name="connsiteY2-582" fmla="*/ 2077 h 10156343"/>
              <a:gd name="connsiteX3-583" fmla="*/ 8067587 w 10140192"/>
              <a:gd name="connsiteY3-584" fmla="*/ 1815151 h 10156343"/>
              <a:gd name="connsiteX4-585" fmla="*/ 10139286 w 10140192"/>
              <a:gd name="connsiteY4-586" fmla="*/ 5085284 h 10156343"/>
              <a:gd name="connsiteX5-587" fmla="*/ 8334846 w 10140192"/>
              <a:gd name="connsiteY5-588" fmla="*/ 8042604 h 10156343"/>
              <a:gd name="connsiteX6-589" fmla="*/ 5178226 w 10140192"/>
              <a:gd name="connsiteY6-590" fmla="*/ 10154720 h 10156343"/>
              <a:gd name="connsiteX7-591" fmla="*/ 1868733 w 10140192"/>
              <a:gd name="connsiteY7-592" fmla="*/ 8160169 h 10156343"/>
              <a:gd name="connsiteX8-593" fmla="*/ 54 w 10140192"/>
              <a:gd name="connsiteY8-594" fmla="*/ 5023500 h 10156343"/>
              <a:gd name="connsiteX0-595" fmla="*/ 54 w 10140192"/>
              <a:gd name="connsiteY0-596" fmla="*/ 5023500 h 10155931"/>
              <a:gd name="connsiteX1-597" fmla="*/ 1894859 w 10140192"/>
              <a:gd name="connsiteY1-598" fmla="*/ 1981437 h 10155931"/>
              <a:gd name="connsiteX2-599" fmla="*/ 5139037 w 10140192"/>
              <a:gd name="connsiteY2-600" fmla="*/ 2077 h 10155931"/>
              <a:gd name="connsiteX3-601" fmla="*/ 8067587 w 10140192"/>
              <a:gd name="connsiteY3-602" fmla="*/ 1815151 h 10155931"/>
              <a:gd name="connsiteX4-603" fmla="*/ 10139286 w 10140192"/>
              <a:gd name="connsiteY4-604" fmla="*/ 5085284 h 10155931"/>
              <a:gd name="connsiteX5-605" fmla="*/ 8334846 w 10140192"/>
              <a:gd name="connsiteY5-606" fmla="*/ 8042604 h 10155931"/>
              <a:gd name="connsiteX6-607" fmla="*/ 5178226 w 10140192"/>
              <a:gd name="connsiteY6-608" fmla="*/ 10154720 h 10155931"/>
              <a:gd name="connsiteX7-609" fmla="*/ 1868733 w 10140192"/>
              <a:gd name="connsiteY7-610" fmla="*/ 8160169 h 10155931"/>
              <a:gd name="connsiteX8-611" fmla="*/ 54 w 10140192"/>
              <a:gd name="connsiteY8-612" fmla="*/ 5023500 h 10155931"/>
              <a:gd name="connsiteX0-613" fmla="*/ 54 w 10140192"/>
              <a:gd name="connsiteY0-614" fmla="*/ 5023500 h 10155931"/>
              <a:gd name="connsiteX1-615" fmla="*/ 1894859 w 10140192"/>
              <a:gd name="connsiteY1-616" fmla="*/ 1981437 h 10155931"/>
              <a:gd name="connsiteX2-617" fmla="*/ 5139037 w 10140192"/>
              <a:gd name="connsiteY2-618" fmla="*/ 2077 h 10155931"/>
              <a:gd name="connsiteX3-619" fmla="*/ 8067587 w 10140192"/>
              <a:gd name="connsiteY3-620" fmla="*/ 1815151 h 10155931"/>
              <a:gd name="connsiteX4-621" fmla="*/ 10139286 w 10140192"/>
              <a:gd name="connsiteY4-622" fmla="*/ 5085284 h 10155931"/>
              <a:gd name="connsiteX5-623" fmla="*/ 8334846 w 10140192"/>
              <a:gd name="connsiteY5-624" fmla="*/ 8042604 h 10155931"/>
              <a:gd name="connsiteX6-625" fmla="*/ 5178226 w 10140192"/>
              <a:gd name="connsiteY6-626" fmla="*/ 10154720 h 10155931"/>
              <a:gd name="connsiteX7-627" fmla="*/ 1868733 w 10140192"/>
              <a:gd name="connsiteY7-628" fmla="*/ 8160169 h 10155931"/>
              <a:gd name="connsiteX8-629" fmla="*/ 54 w 10140192"/>
              <a:gd name="connsiteY8-630" fmla="*/ 5023500 h 10155931"/>
              <a:gd name="connsiteX0-631" fmla="*/ 3857 w 10143995"/>
              <a:gd name="connsiteY0-632" fmla="*/ 5023500 h 10155931"/>
              <a:gd name="connsiteX1-633" fmla="*/ 1898662 w 10143995"/>
              <a:gd name="connsiteY1-634" fmla="*/ 1981437 h 10155931"/>
              <a:gd name="connsiteX2-635" fmla="*/ 5142840 w 10143995"/>
              <a:gd name="connsiteY2-636" fmla="*/ 2077 h 10155931"/>
              <a:gd name="connsiteX3-637" fmla="*/ 8071390 w 10143995"/>
              <a:gd name="connsiteY3-638" fmla="*/ 1815151 h 10155931"/>
              <a:gd name="connsiteX4-639" fmla="*/ 10143089 w 10143995"/>
              <a:gd name="connsiteY4-640" fmla="*/ 5085284 h 10155931"/>
              <a:gd name="connsiteX5-641" fmla="*/ 8338649 w 10143995"/>
              <a:gd name="connsiteY5-642" fmla="*/ 8042604 h 10155931"/>
              <a:gd name="connsiteX6-643" fmla="*/ 5182029 w 10143995"/>
              <a:gd name="connsiteY6-644" fmla="*/ 10154720 h 10155931"/>
              <a:gd name="connsiteX7-645" fmla="*/ 1872536 w 10143995"/>
              <a:gd name="connsiteY7-646" fmla="*/ 8160169 h 10155931"/>
              <a:gd name="connsiteX8-647" fmla="*/ 3857 w 10143995"/>
              <a:gd name="connsiteY8-648" fmla="*/ 5023500 h 10155931"/>
              <a:gd name="connsiteX0-649" fmla="*/ 3857 w 10143995"/>
              <a:gd name="connsiteY0-650" fmla="*/ 5023500 h 10155907"/>
              <a:gd name="connsiteX1-651" fmla="*/ 1898662 w 10143995"/>
              <a:gd name="connsiteY1-652" fmla="*/ 1981437 h 10155907"/>
              <a:gd name="connsiteX2-653" fmla="*/ 5142840 w 10143995"/>
              <a:gd name="connsiteY2-654" fmla="*/ 2077 h 10155907"/>
              <a:gd name="connsiteX3-655" fmla="*/ 8071390 w 10143995"/>
              <a:gd name="connsiteY3-656" fmla="*/ 1815151 h 10155907"/>
              <a:gd name="connsiteX4-657" fmla="*/ 10143089 w 10143995"/>
              <a:gd name="connsiteY4-658" fmla="*/ 5085284 h 10155907"/>
              <a:gd name="connsiteX5-659" fmla="*/ 8338649 w 10143995"/>
              <a:gd name="connsiteY5-660" fmla="*/ 8042604 h 10155907"/>
              <a:gd name="connsiteX6-661" fmla="*/ 5182029 w 10143995"/>
              <a:gd name="connsiteY6-662" fmla="*/ 10154720 h 10155907"/>
              <a:gd name="connsiteX7-663" fmla="*/ 1872536 w 10143995"/>
              <a:gd name="connsiteY7-664" fmla="*/ 8160169 h 10155907"/>
              <a:gd name="connsiteX8-665" fmla="*/ 3857 w 10143995"/>
              <a:gd name="connsiteY8-666" fmla="*/ 5023500 h 10155907"/>
              <a:gd name="connsiteX0-667" fmla="*/ 57 w 10140195"/>
              <a:gd name="connsiteY0-668" fmla="*/ 5023500 h 10155907"/>
              <a:gd name="connsiteX1-669" fmla="*/ 1894862 w 10140195"/>
              <a:gd name="connsiteY1-670" fmla="*/ 1981437 h 10155907"/>
              <a:gd name="connsiteX2-671" fmla="*/ 5139040 w 10140195"/>
              <a:gd name="connsiteY2-672" fmla="*/ 2077 h 10155907"/>
              <a:gd name="connsiteX3-673" fmla="*/ 8067590 w 10140195"/>
              <a:gd name="connsiteY3-674" fmla="*/ 1815151 h 10155907"/>
              <a:gd name="connsiteX4-675" fmla="*/ 10139289 w 10140195"/>
              <a:gd name="connsiteY4-676" fmla="*/ 5085284 h 10155907"/>
              <a:gd name="connsiteX5-677" fmla="*/ 8334849 w 10140195"/>
              <a:gd name="connsiteY5-678" fmla="*/ 8042604 h 10155907"/>
              <a:gd name="connsiteX6-679" fmla="*/ 5178229 w 10140195"/>
              <a:gd name="connsiteY6-680" fmla="*/ 10154720 h 10155907"/>
              <a:gd name="connsiteX7-681" fmla="*/ 1868736 w 10140195"/>
              <a:gd name="connsiteY7-682" fmla="*/ 8160169 h 10155907"/>
              <a:gd name="connsiteX8-683" fmla="*/ 57 w 10140195"/>
              <a:gd name="connsiteY8-684" fmla="*/ 5023500 h 10155907"/>
              <a:gd name="connsiteX0-685" fmla="*/ 787 w 10140925"/>
              <a:gd name="connsiteY0-686" fmla="*/ 5023500 h 10155907"/>
              <a:gd name="connsiteX1-687" fmla="*/ 1895592 w 10140925"/>
              <a:gd name="connsiteY1-688" fmla="*/ 1981437 h 10155907"/>
              <a:gd name="connsiteX2-689" fmla="*/ 5139770 w 10140925"/>
              <a:gd name="connsiteY2-690" fmla="*/ 2077 h 10155907"/>
              <a:gd name="connsiteX3-691" fmla="*/ 8068320 w 10140925"/>
              <a:gd name="connsiteY3-692" fmla="*/ 1815151 h 10155907"/>
              <a:gd name="connsiteX4-693" fmla="*/ 10140019 w 10140925"/>
              <a:gd name="connsiteY4-694" fmla="*/ 5085284 h 10155907"/>
              <a:gd name="connsiteX5-695" fmla="*/ 8335579 w 10140925"/>
              <a:gd name="connsiteY5-696" fmla="*/ 8042604 h 10155907"/>
              <a:gd name="connsiteX6-697" fmla="*/ 5178959 w 10140925"/>
              <a:gd name="connsiteY6-698" fmla="*/ 10154720 h 10155907"/>
              <a:gd name="connsiteX7-699" fmla="*/ 1869466 w 10140925"/>
              <a:gd name="connsiteY7-700" fmla="*/ 8160169 h 10155907"/>
              <a:gd name="connsiteX8-701" fmla="*/ 787 w 10140925"/>
              <a:gd name="connsiteY8-702" fmla="*/ 5023500 h 10155907"/>
              <a:gd name="connsiteX0-703" fmla="*/ 787 w 10140925"/>
              <a:gd name="connsiteY0-704" fmla="*/ 5023500 h 10155907"/>
              <a:gd name="connsiteX1-705" fmla="*/ 1895592 w 10140925"/>
              <a:gd name="connsiteY1-706" fmla="*/ 1981437 h 10155907"/>
              <a:gd name="connsiteX2-707" fmla="*/ 5139770 w 10140925"/>
              <a:gd name="connsiteY2-708" fmla="*/ 2077 h 10155907"/>
              <a:gd name="connsiteX3-709" fmla="*/ 8068320 w 10140925"/>
              <a:gd name="connsiteY3-710" fmla="*/ 1815151 h 10155907"/>
              <a:gd name="connsiteX4-711" fmla="*/ 10140019 w 10140925"/>
              <a:gd name="connsiteY4-712" fmla="*/ 5085284 h 10155907"/>
              <a:gd name="connsiteX5-713" fmla="*/ 8335579 w 10140925"/>
              <a:gd name="connsiteY5-714" fmla="*/ 8042604 h 10155907"/>
              <a:gd name="connsiteX6-715" fmla="*/ 5178959 w 10140925"/>
              <a:gd name="connsiteY6-716" fmla="*/ 10154720 h 10155907"/>
              <a:gd name="connsiteX7-717" fmla="*/ 1869466 w 10140925"/>
              <a:gd name="connsiteY7-718" fmla="*/ 8160169 h 10155907"/>
              <a:gd name="connsiteX8-719" fmla="*/ 787 w 10140925"/>
              <a:gd name="connsiteY8-720" fmla="*/ 5023500 h 10155907"/>
              <a:gd name="connsiteX0-721" fmla="*/ 787 w 10140925"/>
              <a:gd name="connsiteY0-722" fmla="*/ 5023480 h 10155887"/>
              <a:gd name="connsiteX1-723" fmla="*/ 1895592 w 10140925"/>
              <a:gd name="connsiteY1-724" fmla="*/ 1981417 h 10155887"/>
              <a:gd name="connsiteX2-725" fmla="*/ 5139770 w 10140925"/>
              <a:gd name="connsiteY2-726" fmla="*/ 2057 h 10155887"/>
              <a:gd name="connsiteX3-727" fmla="*/ 8068320 w 10140925"/>
              <a:gd name="connsiteY3-728" fmla="*/ 1815131 h 10155887"/>
              <a:gd name="connsiteX4-729" fmla="*/ 10140019 w 10140925"/>
              <a:gd name="connsiteY4-730" fmla="*/ 5085264 h 10155887"/>
              <a:gd name="connsiteX5-731" fmla="*/ 8335579 w 10140925"/>
              <a:gd name="connsiteY5-732" fmla="*/ 8042584 h 10155887"/>
              <a:gd name="connsiteX6-733" fmla="*/ 5178959 w 10140925"/>
              <a:gd name="connsiteY6-734" fmla="*/ 10154700 h 10155887"/>
              <a:gd name="connsiteX7-735" fmla="*/ 1869466 w 10140925"/>
              <a:gd name="connsiteY7-736" fmla="*/ 8160149 h 10155887"/>
              <a:gd name="connsiteX8-737" fmla="*/ 787 w 10140925"/>
              <a:gd name="connsiteY8-738" fmla="*/ 5023480 h 10155887"/>
              <a:gd name="connsiteX0-739" fmla="*/ 787 w 10140925"/>
              <a:gd name="connsiteY0-740" fmla="*/ 5022720 h 10155127"/>
              <a:gd name="connsiteX1-741" fmla="*/ 1895592 w 10140925"/>
              <a:gd name="connsiteY1-742" fmla="*/ 1980657 h 10155127"/>
              <a:gd name="connsiteX2-743" fmla="*/ 5139770 w 10140925"/>
              <a:gd name="connsiteY2-744" fmla="*/ 1297 h 10155127"/>
              <a:gd name="connsiteX3-745" fmla="*/ 8068320 w 10140925"/>
              <a:gd name="connsiteY3-746" fmla="*/ 1814371 h 10155127"/>
              <a:gd name="connsiteX4-747" fmla="*/ 10140019 w 10140925"/>
              <a:gd name="connsiteY4-748" fmla="*/ 5084504 h 10155127"/>
              <a:gd name="connsiteX5-749" fmla="*/ 8335579 w 10140925"/>
              <a:gd name="connsiteY5-750" fmla="*/ 8041824 h 10155127"/>
              <a:gd name="connsiteX6-751" fmla="*/ 5178959 w 10140925"/>
              <a:gd name="connsiteY6-752" fmla="*/ 10153940 h 10155127"/>
              <a:gd name="connsiteX7-753" fmla="*/ 1869466 w 10140925"/>
              <a:gd name="connsiteY7-754" fmla="*/ 8159389 h 10155127"/>
              <a:gd name="connsiteX8-755" fmla="*/ 787 w 10140925"/>
              <a:gd name="connsiteY8-756" fmla="*/ 5022720 h 10155127"/>
              <a:gd name="connsiteX0-757" fmla="*/ 787 w 10140925"/>
              <a:gd name="connsiteY0-758" fmla="*/ 5022739 h 10155146"/>
              <a:gd name="connsiteX1-759" fmla="*/ 1895592 w 10140925"/>
              <a:gd name="connsiteY1-760" fmla="*/ 1980676 h 10155146"/>
              <a:gd name="connsiteX2-761" fmla="*/ 5139770 w 10140925"/>
              <a:gd name="connsiteY2-762" fmla="*/ 1316 h 10155146"/>
              <a:gd name="connsiteX3-763" fmla="*/ 8068320 w 10140925"/>
              <a:gd name="connsiteY3-764" fmla="*/ 1814390 h 10155146"/>
              <a:gd name="connsiteX4-765" fmla="*/ 10140019 w 10140925"/>
              <a:gd name="connsiteY4-766" fmla="*/ 5084523 h 10155146"/>
              <a:gd name="connsiteX5-767" fmla="*/ 8335579 w 10140925"/>
              <a:gd name="connsiteY5-768" fmla="*/ 8041843 h 10155146"/>
              <a:gd name="connsiteX6-769" fmla="*/ 5178959 w 10140925"/>
              <a:gd name="connsiteY6-770" fmla="*/ 10153959 h 10155146"/>
              <a:gd name="connsiteX7-771" fmla="*/ 1869466 w 10140925"/>
              <a:gd name="connsiteY7-772" fmla="*/ 8159408 h 10155146"/>
              <a:gd name="connsiteX8-773" fmla="*/ 787 w 10140925"/>
              <a:gd name="connsiteY8-774" fmla="*/ 5022739 h 10155146"/>
              <a:gd name="connsiteX0-775" fmla="*/ 787 w 10140925"/>
              <a:gd name="connsiteY0-776" fmla="*/ 5021567 h 10153974"/>
              <a:gd name="connsiteX1-777" fmla="*/ 1895592 w 10140925"/>
              <a:gd name="connsiteY1-778" fmla="*/ 1979504 h 10153974"/>
              <a:gd name="connsiteX2-779" fmla="*/ 5139770 w 10140925"/>
              <a:gd name="connsiteY2-780" fmla="*/ 144 h 10153974"/>
              <a:gd name="connsiteX3-781" fmla="*/ 8068320 w 10140925"/>
              <a:gd name="connsiteY3-782" fmla="*/ 1813218 h 10153974"/>
              <a:gd name="connsiteX4-783" fmla="*/ 10140019 w 10140925"/>
              <a:gd name="connsiteY4-784" fmla="*/ 5083351 h 10153974"/>
              <a:gd name="connsiteX5-785" fmla="*/ 8335579 w 10140925"/>
              <a:gd name="connsiteY5-786" fmla="*/ 8040671 h 10153974"/>
              <a:gd name="connsiteX6-787" fmla="*/ 5178959 w 10140925"/>
              <a:gd name="connsiteY6-788" fmla="*/ 10152787 h 10153974"/>
              <a:gd name="connsiteX7-789" fmla="*/ 1869466 w 10140925"/>
              <a:gd name="connsiteY7-790" fmla="*/ 8158236 h 10153974"/>
              <a:gd name="connsiteX8-791" fmla="*/ 787 w 10140925"/>
              <a:gd name="connsiteY8-792" fmla="*/ 5021567 h 10153974"/>
              <a:gd name="connsiteX0-793" fmla="*/ 787 w 10140925"/>
              <a:gd name="connsiteY0-794" fmla="*/ 5015305 h 10147712"/>
              <a:gd name="connsiteX1-795" fmla="*/ 1895592 w 10140925"/>
              <a:gd name="connsiteY1-796" fmla="*/ 1973242 h 10147712"/>
              <a:gd name="connsiteX2-797" fmla="*/ 5039562 w 10140925"/>
              <a:gd name="connsiteY2-798" fmla="*/ 145 h 10147712"/>
              <a:gd name="connsiteX3-799" fmla="*/ 8068320 w 10140925"/>
              <a:gd name="connsiteY3-800" fmla="*/ 1806956 h 10147712"/>
              <a:gd name="connsiteX4-801" fmla="*/ 10140019 w 10140925"/>
              <a:gd name="connsiteY4-802" fmla="*/ 5077089 h 10147712"/>
              <a:gd name="connsiteX5-803" fmla="*/ 8335579 w 10140925"/>
              <a:gd name="connsiteY5-804" fmla="*/ 8034409 h 10147712"/>
              <a:gd name="connsiteX6-805" fmla="*/ 5178959 w 10140925"/>
              <a:gd name="connsiteY6-806" fmla="*/ 10146525 h 10147712"/>
              <a:gd name="connsiteX7-807" fmla="*/ 1869466 w 10140925"/>
              <a:gd name="connsiteY7-808" fmla="*/ 8151974 h 10147712"/>
              <a:gd name="connsiteX8-809" fmla="*/ 787 w 10140925"/>
              <a:gd name="connsiteY8-810" fmla="*/ 5015305 h 10147712"/>
              <a:gd name="connsiteX0-811" fmla="*/ 787 w 10140925"/>
              <a:gd name="connsiteY0-812" fmla="*/ 5015164 h 10147571"/>
              <a:gd name="connsiteX1-813" fmla="*/ 1895592 w 10140925"/>
              <a:gd name="connsiteY1-814" fmla="*/ 1973101 h 10147571"/>
              <a:gd name="connsiteX2-815" fmla="*/ 5039562 w 10140925"/>
              <a:gd name="connsiteY2-816" fmla="*/ 4 h 10147571"/>
              <a:gd name="connsiteX3-817" fmla="*/ 8068320 w 10140925"/>
              <a:gd name="connsiteY3-818" fmla="*/ 1806815 h 10147571"/>
              <a:gd name="connsiteX4-819" fmla="*/ 10140019 w 10140925"/>
              <a:gd name="connsiteY4-820" fmla="*/ 5076948 h 10147571"/>
              <a:gd name="connsiteX5-821" fmla="*/ 8335579 w 10140925"/>
              <a:gd name="connsiteY5-822" fmla="*/ 8034268 h 10147571"/>
              <a:gd name="connsiteX6-823" fmla="*/ 5178959 w 10140925"/>
              <a:gd name="connsiteY6-824" fmla="*/ 10146384 h 10147571"/>
              <a:gd name="connsiteX7-825" fmla="*/ 1869466 w 10140925"/>
              <a:gd name="connsiteY7-826" fmla="*/ 8151833 h 10147571"/>
              <a:gd name="connsiteX8-827" fmla="*/ 787 w 10140925"/>
              <a:gd name="connsiteY8-828" fmla="*/ 5015164 h 10147571"/>
              <a:gd name="connsiteX0-829" fmla="*/ 787 w 10140079"/>
              <a:gd name="connsiteY0-830" fmla="*/ 5015164 h 10147571"/>
              <a:gd name="connsiteX1-831" fmla="*/ 1895592 w 10140079"/>
              <a:gd name="connsiteY1-832" fmla="*/ 1973101 h 10147571"/>
              <a:gd name="connsiteX2-833" fmla="*/ 5039562 w 10140079"/>
              <a:gd name="connsiteY2-834" fmla="*/ 4 h 10147571"/>
              <a:gd name="connsiteX3-835" fmla="*/ 8068320 w 10140079"/>
              <a:gd name="connsiteY3-836" fmla="*/ 1806815 h 10147571"/>
              <a:gd name="connsiteX4-837" fmla="*/ 10140019 w 10140079"/>
              <a:gd name="connsiteY4-838" fmla="*/ 5076948 h 10147571"/>
              <a:gd name="connsiteX5-839" fmla="*/ 8335579 w 10140079"/>
              <a:gd name="connsiteY5-840" fmla="*/ 8034268 h 10147571"/>
              <a:gd name="connsiteX6-841" fmla="*/ 5178959 w 10140079"/>
              <a:gd name="connsiteY6-842" fmla="*/ 10146384 h 10147571"/>
              <a:gd name="connsiteX7-843" fmla="*/ 1869466 w 10140079"/>
              <a:gd name="connsiteY7-844" fmla="*/ 8151833 h 10147571"/>
              <a:gd name="connsiteX8-845" fmla="*/ 787 w 10140079"/>
              <a:gd name="connsiteY8-846" fmla="*/ 5015164 h 10147571"/>
              <a:gd name="connsiteX0-847" fmla="*/ 787 w 10142684"/>
              <a:gd name="connsiteY0-848" fmla="*/ 5015164 h 10147571"/>
              <a:gd name="connsiteX1-849" fmla="*/ 1895592 w 10142684"/>
              <a:gd name="connsiteY1-850" fmla="*/ 1973101 h 10147571"/>
              <a:gd name="connsiteX2-851" fmla="*/ 5039562 w 10142684"/>
              <a:gd name="connsiteY2-852" fmla="*/ 4 h 10147571"/>
              <a:gd name="connsiteX3-853" fmla="*/ 8068320 w 10142684"/>
              <a:gd name="connsiteY3-854" fmla="*/ 1806815 h 10147571"/>
              <a:gd name="connsiteX4-855" fmla="*/ 10140019 w 10142684"/>
              <a:gd name="connsiteY4-856" fmla="*/ 5076948 h 10147571"/>
              <a:gd name="connsiteX5-857" fmla="*/ 8335579 w 10142684"/>
              <a:gd name="connsiteY5-858" fmla="*/ 8034268 h 10147571"/>
              <a:gd name="connsiteX6-859" fmla="*/ 5178959 w 10142684"/>
              <a:gd name="connsiteY6-860" fmla="*/ 10146384 h 10147571"/>
              <a:gd name="connsiteX7-861" fmla="*/ 1869466 w 10142684"/>
              <a:gd name="connsiteY7-862" fmla="*/ 8151833 h 10147571"/>
              <a:gd name="connsiteX8-863" fmla="*/ 787 w 10142684"/>
              <a:gd name="connsiteY8-864" fmla="*/ 5015164 h 10147571"/>
              <a:gd name="connsiteX0-865" fmla="*/ 787 w 10130180"/>
              <a:gd name="connsiteY0-866" fmla="*/ 5015164 h 10147571"/>
              <a:gd name="connsiteX1-867" fmla="*/ 1895592 w 10130180"/>
              <a:gd name="connsiteY1-868" fmla="*/ 1973101 h 10147571"/>
              <a:gd name="connsiteX2-869" fmla="*/ 5039562 w 10130180"/>
              <a:gd name="connsiteY2-870" fmla="*/ 4 h 10147571"/>
              <a:gd name="connsiteX3-871" fmla="*/ 8068320 w 10130180"/>
              <a:gd name="connsiteY3-872" fmla="*/ 1806815 h 10147571"/>
              <a:gd name="connsiteX4-873" fmla="*/ 10127493 w 10130180"/>
              <a:gd name="connsiteY4-874" fmla="*/ 5095737 h 10147571"/>
              <a:gd name="connsiteX5-875" fmla="*/ 8335579 w 10130180"/>
              <a:gd name="connsiteY5-876" fmla="*/ 8034268 h 10147571"/>
              <a:gd name="connsiteX6-877" fmla="*/ 5178959 w 10130180"/>
              <a:gd name="connsiteY6-878" fmla="*/ 10146384 h 10147571"/>
              <a:gd name="connsiteX7-879" fmla="*/ 1869466 w 10130180"/>
              <a:gd name="connsiteY7-880" fmla="*/ 8151833 h 10147571"/>
              <a:gd name="connsiteX8-881" fmla="*/ 787 w 10130180"/>
              <a:gd name="connsiteY8-882" fmla="*/ 5015164 h 10147571"/>
              <a:gd name="connsiteX0-883" fmla="*/ 787 w 10129060"/>
              <a:gd name="connsiteY0-884" fmla="*/ 5015164 h 10146587"/>
              <a:gd name="connsiteX1-885" fmla="*/ 1895592 w 10129060"/>
              <a:gd name="connsiteY1-886" fmla="*/ 1973101 h 10146587"/>
              <a:gd name="connsiteX2-887" fmla="*/ 5039562 w 10129060"/>
              <a:gd name="connsiteY2-888" fmla="*/ 4 h 10146587"/>
              <a:gd name="connsiteX3-889" fmla="*/ 8068320 w 10129060"/>
              <a:gd name="connsiteY3-890" fmla="*/ 1806815 h 10146587"/>
              <a:gd name="connsiteX4-891" fmla="*/ 10127493 w 10129060"/>
              <a:gd name="connsiteY4-892" fmla="*/ 5095737 h 10146587"/>
              <a:gd name="connsiteX5-893" fmla="*/ 8354931 w 10129060"/>
              <a:gd name="connsiteY5-894" fmla="*/ 8043945 h 10146587"/>
              <a:gd name="connsiteX6-895" fmla="*/ 5178959 w 10129060"/>
              <a:gd name="connsiteY6-896" fmla="*/ 10146384 h 10146587"/>
              <a:gd name="connsiteX7-897" fmla="*/ 1869466 w 10129060"/>
              <a:gd name="connsiteY7-898" fmla="*/ 8151833 h 10146587"/>
              <a:gd name="connsiteX8-899" fmla="*/ 787 w 10129060"/>
              <a:gd name="connsiteY8-900" fmla="*/ 5015164 h 10146587"/>
              <a:gd name="connsiteX0-901" fmla="*/ 787 w 10129060"/>
              <a:gd name="connsiteY0-902" fmla="*/ 5015164 h 10146587"/>
              <a:gd name="connsiteX1-903" fmla="*/ 1895592 w 10129060"/>
              <a:gd name="connsiteY1-904" fmla="*/ 1973101 h 10146587"/>
              <a:gd name="connsiteX2-905" fmla="*/ 5039562 w 10129060"/>
              <a:gd name="connsiteY2-906" fmla="*/ 4 h 10146587"/>
              <a:gd name="connsiteX3-907" fmla="*/ 8068320 w 10129060"/>
              <a:gd name="connsiteY3-908" fmla="*/ 1806815 h 10146587"/>
              <a:gd name="connsiteX4-909" fmla="*/ 10127493 w 10129060"/>
              <a:gd name="connsiteY4-910" fmla="*/ 5095737 h 10146587"/>
              <a:gd name="connsiteX5-911" fmla="*/ 8354931 w 10129060"/>
              <a:gd name="connsiteY5-912" fmla="*/ 8043945 h 10146587"/>
              <a:gd name="connsiteX6-913" fmla="*/ 5178959 w 10129060"/>
              <a:gd name="connsiteY6-914" fmla="*/ 10146384 h 10146587"/>
              <a:gd name="connsiteX7-915" fmla="*/ 1869466 w 10129060"/>
              <a:gd name="connsiteY7-916" fmla="*/ 8151833 h 10146587"/>
              <a:gd name="connsiteX8-917" fmla="*/ 787 w 10129060"/>
              <a:gd name="connsiteY8-918" fmla="*/ 5015164 h 10146587"/>
              <a:gd name="connsiteX0-919" fmla="*/ 787 w 10129243"/>
              <a:gd name="connsiteY0-920" fmla="*/ 5015164 h 10146587"/>
              <a:gd name="connsiteX1-921" fmla="*/ 1895592 w 10129243"/>
              <a:gd name="connsiteY1-922" fmla="*/ 1973101 h 10146587"/>
              <a:gd name="connsiteX2-923" fmla="*/ 5039562 w 10129243"/>
              <a:gd name="connsiteY2-924" fmla="*/ 4 h 10146587"/>
              <a:gd name="connsiteX3-925" fmla="*/ 8068320 w 10129243"/>
              <a:gd name="connsiteY3-926" fmla="*/ 1806815 h 10146587"/>
              <a:gd name="connsiteX4-927" fmla="*/ 10127493 w 10129243"/>
              <a:gd name="connsiteY4-928" fmla="*/ 5095737 h 10146587"/>
              <a:gd name="connsiteX5-929" fmla="*/ 8354931 w 10129243"/>
              <a:gd name="connsiteY5-930" fmla="*/ 8043945 h 10146587"/>
              <a:gd name="connsiteX6-931" fmla="*/ 5178959 w 10129243"/>
              <a:gd name="connsiteY6-932" fmla="*/ 10146384 h 10146587"/>
              <a:gd name="connsiteX7-933" fmla="*/ 1869466 w 10129243"/>
              <a:gd name="connsiteY7-934" fmla="*/ 8151833 h 10146587"/>
              <a:gd name="connsiteX8-935" fmla="*/ 787 w 10129243"/>
              <a:gd name="connsiteY8-936" fmla="*/ 5015164 h 10146587"/>
              <a:gd name="connsiteX0-937" fmla="*/ 787 w 10128135"/>
              <a:gd name="connsiteY0-938" fmla="*/ 5015164 h 10146587"/>
              <a:gd name="connsiteX1-939" fmla="*/ 1895592 w 10128135"/>
              <a:gd name="connsiteY1-940" fmla="*/ 1973101 h 10146587"/>
              <a:gd name="connsiteX2-941" fmla="*/ 5039562 w 10128135"/>
              <a:gd name="connsiteY2-942" fmla="*/ 4 h 10146587"/>
              <a:gd name="connsiteX3-943" fmla="*/ 8068320 w 10128135"/>
              <a:gd name="connsiteY3-944" fmla="*/ 1806815 h 10146587"/>
              <a:gd name="connsiteX4-945" fmla="*/ 10127493 w 10128135"/>
              <a:gd name="connsiteY4-946" fmla="*/ 5095737 h 10146587"/>
              <a:gd name="connsiteX5-947" fmla="*/ 8354931 w 10128135"/>
              <a:gd name="connsiteY5-948" fmla="*/ 8043945 h 10146587"/>
              <a:gd name="connsiteX6-949" fmla="*/ 5178959 w 10128135"/>
              <a:gd name="connsiteY6-950" fmla="*/ 10146384 h 10146587"/>
              <a:gd name="connsiteX7-951" fmla="*/ 1869466 w 10128135"/>
              <a:gd name="connsiteY7-952" fmla="*/ 8151833 h 10146587"/>
              <a:gd name="connsiteX8-953" fmla="*/ 787 w 10128135"/>
              <a:gd name="connsiteY8-954" fmla="*/ 5015164 h 10146587"/>
              <a:gd name="connsiteX0-955" fmla="*/ 787 w 10128212"/>
              <a:gd name="connsiteY0-956" fmla="*/ 5015164 h 10146587"/>
              <a:gd name="connsiteX1-957" fmla="*/ 1895592 w 10128212"/>
              <a:gd name="connsiteY1-958" fmla="*/ 1973101 h 10146587"/>
              <a:gd name="connsiteX2-959" fmla="*/ 5039562 w 10128212"/>
              <a:gd name="connsiteY2-960" fmla="*/ 4 h 10146587"/>
              <a:gd name="connsiteX3-961" fmla="*/ 8068320 w 10128212"/>
              <a:gd name="connsiteY3-962" fmla="*/ 1806815 h 10146587"/>
              <a:gd name="connsiteX4-963" fmla="*/ 10127493 w 10128212"/>
              <a:gd name="connsiteY4-964" fmla="*/ 5095737 h 10146587"/>
              <a:gd name="connsiteX5-965" fmla="*/ 8354931 w 10128212"/>
              <a:gd name="connsiteY5-966" fmla="*/ 8043945 h 10146587"/>
              <a:gd name="connsiteX6-967" fmla="*/ 5178959 w 10128212"/>
              <a:gd name="connsiteY6-968" fmla="*/ 10146384 h 10146587"/>
              <a:gd name="connsiteX7-969" fmla="*/ 1869466 w 10128212"/>
              <a:gd name="connsiteY7-970" fmla="*/ 8151833 h 10146587"/>
              <a:gd name="connsiteX8-971" fmla="*/ 787 w 10128212"/>
              <a:gd name="connsiteY8-972" fmla="*/ 5015164 h 10146587"/>
              <a:gd name="connsiteX0-973" fmla="*/ 787 w 10127543"/>
              <a:gd name="connsiteY0-974" fmla="*/ 5015164 h 10146587"/>
              <a:gd name="connsiteX1-975" fmla="*/ 1895592 w 10127543"/>
              <a:gd name="connsiteY1-976" fmla="*/ 1973101 h 10146587"/>
              <a:gd name="connsiteX2-977" fmla="*/ 5039562 w 10127543"/>
              <a:gd name="connsiteY2-978" fmla="*/ 4 h 10146587"/>
              <a:gd name="connsiteX3-979" fmla="*/ 8068320 w 10127543"/>
              <a:gd name="connsiteY3-980" fmla="*/ 1806815 h 10146587"/>
              <a:gd name="connsiteX4-981" fmla="*/ 10127493 w 10127543"/>
              <a:gd name="connsiteY4-982" fmla="*/ 5095737 h 10146587"/>
              <a:gd name="connsiteX5-983" fmla="*/ 8354931 w 10127543"/>
              <a:gd name="connsiteY5-984" fmla="*/ 8043945 h 10146587"/>
              <a:gd name="connsiteX6-985" fmla="*/ 5178959 w 10127543"/>
              <a:gd name="connsiteY6-986" fmla="*/ 10146384 h 10146587"/>
              <a:gd name="connsiteX7-987" fmla="*/ 1869466 w 10127543"/>
              <a:gd name="connsiteY7-988" fmla="*/ 8151833 h 10146587"/>
              <a:gd name="connsiteX8-989" fmla="*/ 787 w 10127543"/>
              <a:gd name="connsiteY8-990" fmla="*/ 5015164 h 10146587"/>
              <a:gd name="connsiteX0-991" fmla="*/ 787 w 10127543"/>
              <a:gd name="connsiteY0-992" fmla="*/ 5015164 h 10146587"/>
              <a:gd name="connsiteX1-993" fmla="*/ 1895592 w 10127543"/>
              <a:gd name="connsiteY1-994" fmla="*/ 1973101 h 10146587"/>
              <a:gd name="connsiteX2-995" fmla="*/ 5039562 w 10127543"/>
              <a:gd name="connsiteY2-996" fmla="*/ 4 h 10146587"/>
              <a:gd name="connsiteX3-997" fmla="*/ 8068320 w 10127543"/>
              <a:gd name="connsiteY3-998" fmla="*/ 1806815 h 10146587"/>
              <a:gd name="connsiteX4-999" fmla="*/ 10127493 w 10127543"/>
              <a:gd name="connsiteY4-1000" fmla="*/ 5095737 h 10146587"/>
              <a:gd name="connsiteX5-1001" fmla="*/ 8354931 w 10127543"/>
              <a:gd name="connsiteY5-1002" fmla="*/ 8043945 h 10146587"/>
              <a:gd name="connsiteX6-1003" fmla="*/ 5178959 w 10127543"/>
              <a:gd name="connsiteY6-1004" fmla="*/ 10146384 h 10146587"/>
              <a:gd name="connsiteX7-1005" fmla="*/ 1869466 w 10127543"/>
              <a:gd name="connsiteY7-1006" fmla="*/ 8151833 h 10146587"/>
              <a:gd name="connsiteX8-1007" fmla="*/ 787 w 10127543"/>
              <a:gd name="connsiteY8-1008" fmla="*/ 5015164 h 10146587"/>
              <a:gd name="connsiteX0-1009" fmla="*/ 787 w 10127543"/>
              <a:gd name="connsiteY0-1010" fmla="*/ 5015164 h 10146587"/>
              <a:gd name="connsiteX1-1011" fmla="*/ 1895592 w 10127543"/>
              <a:gd name="connsiteY1-1012" fmla="*/ 1973101 h 10146587"/>
              <a:gd name="connsiteX2-1013" fmla="*/ 5039562 w 10127543"/>
              <a:gd name="connsiteY2-1014" fmla="*/ 4 h 10146587"/>
              <a:gd name="connsiteX3-1015" fmla="*/ 8068320 w 10127543"/>
              <a:gd name="connsiteY3-1016" fmla="*/ 1806815 h 10146587"/>
              <a:gd name="connsiteX4-1017" fmla="*/ 10127493 w 10127543"/>
              <a:gd name="connsiteY4-1018" fmla="*/ 5095737 h 10146587"/>
              <a:gd name="connsiteX5-1019" fmla="*/ 8354931 w 10127543"/>
              <a:gd name="connsiteY5-1020" fmla="*/ 8043945 h 10146587"/>
              <a:gd name="connsiteX6-1021" fmla="*/ 5178959 w 10127543"/>
              <a:gd name="connsiteY6-1022" fmla="*/ 10146384 h 10146587"/>
              <a:gd name="connsiteX7-1023" fmla="*/ 1869466 w 10127543"/>
              <a:gd name="connsiteY7-1024" fmla="*/ 8151833 h 10146587"/>
              <a:gd name="connsiteX8-1025" fmla="*/ 787 w 10127543"/>
              <a:gd name="connsiteY8-1026" fmla="*/ 5015164 h 10146587"/>
              <a:gd name="connsiteX0-1027" fmla="*/ 787 w 10127543"/>
              <a:gd name="connsiteY0-1028" fmla="*/ 5015164 h 10146587"/>
              <a:gd name="connsiteX1-1029" fmla="*/ 1895592 w 10127543"/>
              <a:gd name="connsiteY1-1030" fmla="*/ 1973101 h 10146587"/>
              <a:gd name="connsiteX2-1031" fmla="*/ 5039562 w 10127543"/>
              <a:gd name="connsiteY2-1032" fmla="*/ 4 h 10146587"/>
              <a:gd name="connsiteX3-1033" fmla="*/ 8068320 w 10127543"/>
              <a:gd name="connsiteY3-1034" fmla="*/ 1806815 h 10146587"/>
              <a:gd name="connsiteX4-1035" fmla="*/ 10127493 w 10127543"/>
              <a:gd name="connsiteY4-1036" fmla="*/ 5095737 h 10146587"/>
              <a:gd name="connsiteX5-1037" fmla="*/ 8354931 w 10127543"/>
              <a:gd name="connsiteY5-1038" fmla="*/ 8043945 h 10146587"/>
              <a:gd name="connsiteX6-1039" fmla="*/ 5178959 w 10127543"/>
              <a:gd name="connsiteY6-1040" fmla="*/ 10146384 h 10146587"/>
              <a:gd name="connsiteX7-1041" fmla="*/ 1869466 w 10127543"/>
              <a:gd name="connsiteY7-1042" fmla="*/ 8151833 h 10146587"/>
              <a:gd name="connsiteX8-1043" fmla="*/ 787 w 10127543"/>
              <a:gd name="connsiteY8-1044" fmla="*/ 5015164 h 10146587"/>
              <a:gd name="connsiteX0-1045" fmla="*/ 787 w 10127543"/>
              <a:gd name="connsiteY0-1046" fmla="*/ 5015164 h 10146587"/>
              <a:gd name="connsiteX1-1047" fmla="*/ 1895592 w 10127543"/>
              <a:gd name="connsiteY1-1048" fmla="*/ 1973101 h 10146587"/>
              <a:gd name="connsiteX2-1049" fmla="*/ 5039562 w 10127543"/>
              <a:gd name="connsiteY2-1050" fmla="*/ 4 h 10146587"/>
              <a:gd name="connsiteX3-1051" fmla="*/ 8068320 w 10127543"/>
              <a:gd name="connsiteY3-1052" fmla="*/ 1806815 h 10146587"/>
              <a:gd name="connsiteX4-1053" fmla="*/ 10127493 w 10127543"/>
              <a:gd name="connsiteY4-1054" fmla="*/ 5095737 h 10146587"/>
              <a:gd name="connsiteX5-1055" fmla="*/ 8354931 w 10127543"/>
              <a:gd name="connsiteY5-1056" fmla="*/ 8043945 h 10146587"/>
              <a:gd name="connsiteX6-1057" fmla="*/ 5178959 w 10127543"/>
              <a:gd name="connsiteY6-1058" fmla="*/ 10146384 h 10146587"/>
              <a:gd name="connsiteX7-1059" fmla="*/ 1869466 w 10127543"/>
              <a:gd name="connsiteY7-1060" fmla="*/ 8151833 h 10146587"/>
              <a:gd name="connsiteX8-1061" fmla="*/ 787 w 10127543"/>
              <a:gd name="connsiteY8-1062" fmla="*/ 5015164 h 10146587"/>
              <a:gd name="connsiteX0-1063" fmla="*/ 787 w 10127543"/>
              <a:gd name="connsiteY0-1064" fmla="*/ 5015164 h 10146587"/>
              <a:gd name="connsiteX1-1065" fmla="*/ 1895592 w 10127543"/>
              <a:gd name="connsiteY1-1066" fmla="*/ 1973101 h 10146587"/>
              <a:gd name="connsiteX2-1067" fmla="*/ 5039562 w 10127543"/>
              <a:gd name="connsiteY2-1068" fmla="*/ 4 h 10146587"/>
              <a:gd name="connsiteX3-1069" fmla="*/ 8068320 w 10127543"/>
              <a:gd name="connsiteY3-1070" fmla="*/ 1806815 h 10146587"/>
              <a:gd name="connsiteX4-1071" fmla="*/ 10127493 w 10127543"/>
              <a:gd name="connsiteY4-1072" fmla="*/ 5095737 h 10146587"/>
              <a:gd name="connsiteX5-1073" fmla="*/ 8354931 w 10127543"/>
              <a:gd name="connsiteY5-1074" fmla="*/ 8043945 h 10146587"/>
              <a:gd name="connsiteX6-1075" fmla="*/ 5178959 w 10127543"/>
              <a:gd name="connsiteY6-1076" fmla="*/ 10146384 h 10146587"/>
              <a:gd name="connsiteX7-1077" fmla="*/ 1869466 w 10127543"/>
              <a:gd name="connsiteY7-1078" fmla="*/ 8151833 h 10146587"/>
              <a:gd name="connsiteX8-1079" fmla="*/ 787 w 10127543"/>
              <a:gd name="connsiteY8-1080" fmla="*/ 5015164 h 10146587"/>
              <a:gd name="connsiteX0-1081" fmla="*/ 787 w 10128171"/>
              <a:gd name="connsiteY0-1082" fmla="*/ 5015164 h 10146394"/>
              <a:gd name="connsiteX1-1083" fmla="*/ 1895592 w 10128171"/>
              <a:gd name="connsiteY1-1084" fmla="*/ 1973101 h 10146394"/>
              <a:gd name="connsiteX2-1085" fmla="*/ 5039562 w 10128171"/>
              <a:gd name="connsiteY2-1086" fmla="*/ 4 h 10146394"/>
              <a:gd name="connsiteX3-1087" fmla="*/ 8068320 w 10128171"/>
              <a:gd name="connsiteY3-1088" fmla="*/ 1806815 h 10146394"/>
              <a:gd name="connsiteX4-1089" fmla="*/ 10127493 w 10128171"/>
              <a:gd name="connsiteY4-1090" fmla="*/ 5095737 h 10146394"/>
              <a:gd name="connsiteX5-1091" fmla="*/ 8262099 w 10128171"/>
              <a:gd name="connsiteY5-1092" fmla="*/ 8127495 h 10146394"/>
              <a:gd name="connsiteX6-1093" fmla="*/ 5178959 w 10128171"/>
              <a:gd name="connsiteY6-1094" fmla="*/ 10146384 h 10146394"/>
              <a:gd name="connsiteX7-1095" fmla="*/ 1869466 w 10128171"/>
              <a:gd name="connsiteY7-1096" fmla="*/ 8151833 h 10146394"/>
              <a:gd name="connsiteX8-1097" fmla="*/ 787 w 10128171"/>
              <a:gd name="connsiteY8-1098" fmla="*/ 5015164 h 10146394"/>
              <a:gd name="connsiteX0-1099" fmla="*/ 787 w 10128274"/>
              <a:gd name="connsiteY0-1100" fmla="*/ 5015164 h 10146394"/>
              <a:gd name="connsiteX1-1101" fmla="*/ 1895592 w 10128274"/>
              <a:gd name="connsiteY1-1102" fmla="*/ 1973101 h 10146394"/>
              <a:gd name="connsiteX2-1103" fmla="*/ 5039562 w 10128274"/>
              <a:gd name="connsiteY2-1104" fmla="*/ 4 h 10146394"/>
              <a:gd name="connsiteX3-1105" fmla="*/ 8068320 w 10128274"/>
              <a:gd name="connsiteY3-1106" fmla="*/ 1806815 h 10146394"/>
              <a:gd name="connsiteX4-1107" fmla="*/ 10127493 w 10128274"/>
              <a:gd name="connsiteY4-1108" fmla="*/ 5095737 h 10146394"/>
              <a:gd name="connsiteX5-1109" fmla="*/ 8262099 w 10128274"/>
              <a:gd name="connsiteY5-1110" fmla="*/ 8127495 h 10146394"/>
              <a:gd name="connsiteX6-1111" fmla="*/ 5178959 w 10128274"/>
              <a:gd name="connsiteY6-1112" fmla="*/ 10146384 h 10146394"/>
              <a:gd name="connsiteX7-1113" fmla="*/ 1869466 w 10128274"/>
              <a:gd name="connsiteY7-1114" fmla="*/ 8151833 h 10146394"/>
              <a:gd name="connsiteX8-1115" fmla="*/ 787 w 10128274"/>
              <a:gd name="connsiteY8-1116" fmla="*/ 5015164 h 10146394"/>
              <a:gd name="connsiteX0-1117" fmla="*/ 787 w 10129368"/>
              <a:gd name="connsiteY0-1118" fmla="*/ 5015164 h 10146394"/>
              <a:gd name="connsiteX1-1119" fmla="*/ 1895592 w 10129368"/>
              <a:gd name="connsiteY1-1120" fmla="*/ 1973101 h 10146394"/>
              <a:gd name="connsiteX2-1121" fmla="*/ 5039562 w 10129368"/>
              <a:gd name="connsiteY2-1122" fmla="*/ 4 h 10146394"/>
              <a:gd name="connsiteX3-1123" fmla="*/ 8068320 w 10129368"/>
              <a:gd name="connsiteY3-1124" fmla="*/ 1806815 h 10146394"/>
              <a:gd name="connsiteX4-1125" fmla="*/ 10127493 w 10129368"/>
              <a:gd name="connsiteY4-1126" fmla="*/ 5095737 h 10146394"/>
              <a:gd name="connsiteX5-1127" fmla="*/ 8262099 w 10129368"/>
              <a:gd name="connsiteY5-1128" fmla="*/ 8127495 h 10146394"/>
              <a:gd name="connsiteX6-1129" fmla="*/ 5178959 w 10129368"/>
              <a:gd name="connsiteY6-1130" fmla="*/ 10146384 h 10146394"/>
              <a:gd name="connsiteX7-1131" fmla="*/ 1869466 w 10129368"/>
              <a:gd name="connsiteY7-1132" fmla="*/ 8151833 h 10146394"/>
              <a:gd name="connsiteX8-1133" fmla="*/ 787 w 10129368"/>
              <a:gd name="connsiteY8-1134" fmla="*/ 5015164 h 10146394"/>
              <a:gd name="connsiteX0-1135" fmla="*/ 787 w 10211939"/>
              <a:gd name="connsiteY0-1136" fmla="*/ 5015164 h 10146394"/>
              <a:gd name="connsiteX1-1137" fmla="*/ 1895592 w 10211939"/>
              <a:gd name="connsiteY1-1138" fmla="*/ 1973101 h 10146394"/>
              <a:gd name="connsiteX2-1139" fmla="*/ 5039562 w 10211939"/>
              <a:gd name="connsiteY2-1140" fmla="*/ 4 h 10146394"/>
              <a:gd name="connsiteX3-1141" fmla="*/ 8068320 w 10211939"/>
              <a:gd name="connsiteY3-1142" fmla="*/ 1806815 h 10146394"/>
              <a:gd name="connsiteX4-1143" fmla="*/ 10127493 w 10211939"/>
              <a:gd name="connsiteY4-1144" fmla="*/ 5095737 h 10146394"/>
              <a:gd name="connsiteX5-1145" fmla="*/ 9663282 w 10211939"/>
              <a:gd name="connsiteY5-1146" fmla="*/ 6635547 h 10146394"/>
              <a:gd name="connsiteX6-1147" fmla="*/ 8262099 w 10211939"/>
              <a:gd name="connsiteY6-1148" fmla="*/ 8127495 h 10146394"/>
              <a:gd name="connsiteX7-1149" fmla="*/ 5178959 w 10211939"/>
              <a:gd name="connsiteY7-1150" fmla="*/ 10146384 h 10146394"/>
              <a:gd name="connsiteX8-1151" fmla="*/ 1869466 w 10211939"/>
              <a:gd name="connsiteY8-1152" fmla="*/ 8151833 h 10146394"/>
              <a:gd name="connsiteX9" fmla="*/ 787 w 10211939"/>
              <a:gd name="connsiteY9" fmla="*/ 5015164 h 10146394"/>
              <a:gd name="connsiteX0-1153" fmla="*/ 787 w 10129010"/>
              <a:gd name="connsiteY0-1154" fmla="*/ 5015164 h 10146394"/>
              <a:gd name="connsiteX1-1155" fmla="*/ 1895592 w 10129010"/>
              <a:gd name="connsiteY1-1156" fmla="*/ 1973101 h 10146394"/>
              <a:gd name="connsiteX2-1157" fmla="*/ 5039562 w 10129010"/>
              <a:gd name="connsiteY2-1158" fmla="*/ 4 h 10146394"/>
              <a:gd name="connsiteX3-1159" fmla="*/ 8068320 w 10129010"/>
              <a:gd name="connsiteY3-1160" fmla="*/ 1806815 h 10146394"/>
              <a:gd name="connsiteX4-1161" fmla="*/ 10127493 w 10129010"/>
              <a:gd name="connsiteY4-1162" fmla="*/ 5095737 h 10146394"/>
              <a:gd name="connsiteX5-1163" fmla="*/ 9663282 w 10129010"/>
              <a:gd name="connsiteY5-1164" fmla="*/ 6635547 h 10146394"/>
              <a:gd name="connsiteX6-1165" fmla="*/ 8262099 w 10129010"/>
              <a:gd name="connsiteY6-1166" fmla="*/ 8127495 h 10146394"/>
              <a:gd name="connsiteX7-1167" fmla="*/ 5178959 w 10129010"/>
              <a:gd name="connsiteY7-1168" fmla="*/ 10146384 h 10146394"/>
              <a:gd name="connsiteX8-1169" fmla="*/ 1869466 w 10129010"/>
              <a:gd name="connsiteY8-1170" fmla="*/ 8151833 h 10146394"/>
              <a:gd name="connsiteX9-1171" fmla="*/ 787 w 10129010"/>
              <a:gd name="connsiteY9-1172" fmla="*/ 5015164 h 10146394"/>
              <a:gd name="connsiteX0-1173" fmla="*/ 787 w 10129010"/>
              <a:gd name="connsiteY0-1174" fmla="*/ 5015164 h 10146394"/>
              <a:gd name="connsiteX1-1175" fmla="*/ 1895592 w 10129010"/>
              <a:gd name="connsiteY1-1176" fmla="*/ 1973101 h 10146394"/>
              <a:gd name="connsiteX2-1177" fmla="*/ 5039562 w 10129010"/>
              <a:gd name="connsiteY2-1178" fmla="*/ 4 h 10146394"/>
              <a:gd name="connsiteX3-1179" fmla="*/ 8068320 w 10129010"/>
              <a:gd name="connsiteY3-1180" fmla="*/ 1806815 h 10146394"/>
              <a:gd name="connsiteX4-1181" fmla="*/ 10127493 w 10129010"/>
              <a:gd name="connsiteY4-1182" fmla="*/ 5095737 h 10146394"/>
              <a:gd name="connsiteX5-1183" fmla="*/ 9663282 w 10129010"/>
              <a:gd name="connsiteY5-1184" fmla="*/ 6635547 h 10146394"/>
              <a:gd name="connsiteX6-1185" fmla="*/ 8262099 w 10129010"/>
              <a:gd name="connsiteY6-1186" fmla="*/ 8127495 h 10146394"/>
              <a:gd name="connsiteX7-1187" fmla="*/ 5178959 w 10129010"/>
              <a:gd name="connsiteY7-1188" fmla="*/ 10146384 h 10146394"/>
              <a:gd name="connsiteX8-1189" fmla="*/ 1869466 w 10129010"/>
              <a:gd name="connsiteY8-1190" fmla="*/ 8151833 h 10146394"/>
              <a:gd name="connsiteX9-1191" fmla="*/ 787 w 10129010"/>
              <a:gd name="connsiteY9-1192" fmla="*/ 5015164 h 10146394"/>
              <a:gd name="connsiteX0-1193" fmla="*/ 787 w 10129010"/>
              <a:gd name="connsiteY0-1194" fmla="*/ 5015164 h 10146394"/>
              <a:gd name="connsiteX1-1195" fmla="*/ 1895592 w 10129010"/>
              <a:gd name="connsiteY1-1196" fmla="*/ 1973101 h 10146394"/>
              <a:gd name="connsiteX2-1197" fmla="*/ 5039562 w 10129010"/>
              <a:gd name="connsiteY2-1198" fmla="*/ 4 h 10146394"/>
              <a:gd name="connsiteX3-1199" fmla="*/ 8068320 w 10129010"/>
              <a:gd name="connsiteY3-1200" fmla="*/ 1806815 h 10146394"/>
              <a:gd name="connsiteX4-1201" fmla="*/ 10127493 w 10129010"/>
              <a:gd name="connsiteY4-1202" fmla="*/ 5095737 h 10146394"/>
              <a:gd name="connsiteX5-1203" fmla="*/ 9663282 w 10129010"/>
              <a:gd name="connsiteY5-1204" fmla="*/ 6635547 h 10146394"/>
              <a:gd name="connsiteX6-1205" fmla="*/ 8262099 w 10129010"/>
              <a:gd name="connsiteY6-1206" fmla="*/ 8127495 h 10146394"/>
              <a:gd name="connsiteX7-1207" fmla="*/ 5178959 w 10129010"/>
              <a:gd name="connsiteY7-1208" fmla="*/ 10146384 h 10146394"/>
              <a:gd name="connsiteX8-1209" fmla="*/ 1869466 w 10129010"/>
              <a:gd name="connsiteY8-1210" fmla="*/ 8151833 h 10146394"/>
              <a:gd name="connsiteX9-1211" fmla="*/ 787 w 10129010"/>
              <a:gd name="connsiteY9-1212" fmla="*/ 5015164 h 10146394"/>
              <a:gd name="connsiteX0-1213" fmla="*/ 787 w 10129010"/>
              <a:gd name="connsiteY0-1214" fmla="*/ 5015164 h 10158584"/>
              <a:gd name="connsiteX1-1215" fmla="*/ 1895592 w 10129010"/>
              <a:gd name="connsiteY1-1216" fmla="*/ 1973101 h 10158584"/>
              <a:gd name="connsiteX2-1217" fmla="*/ 5039562 w 10129010"/>
              <a:gd name="connsiteY2-1218" fmla="*/ 4 h 10158584"/>
              <a:gd name="connsiteX3-1219" fmla="*/ 8068320 w 10129010"/>
              <a:gd name="connsiteY3-1220" fmla="*/ 1806815 h 10158584"/>
              <a:gd name="connsiteX4-1221" fmla="*/ 10127493 w 10129010"/>
              <a:gd name="connsiteY4-1222" fmla="*/ 5095737 h 10158584"/>
              <a:gd name="connsiteX5-1223" fmla="*/ 9663282 w 10129010"/>
              <a:gd name="connsiteY5-1224" fmla="*/ 6635547 h 10158584"/>
              <a:gd name="connsiteX6-1225" fmla="*/ 8262099 w 10129010"/>
              <a:gd name="connsiteY6-1226" fmla="*/ 8127495 h 10158584"/>
              <a:gd name="connsiteX7-1227" fmla="*/ 5178959 w 10129010"/>
              <a:gd name="connsiteY7-1228" fmla="*/ 10146384 h 10158584"/>
              <a:gd name="connsiteX8-1229" fmla="*/ 1869466 w 10129010"/>
              <a:gd name="connsiteY8-1230" fmla="*/ 8151833 h 10158584"/>
              <a:gd name="connsiteX9-1231" fmla="*/ 787 w 10129010"/>
              <a:gd name="connsiteY9-1232" fmla="*/ 5015164 h 10158584"/>
              <a:gd name="connsiteX0-1233" fmla="*/ 787 w 10129010"/>
              <a:gd name="connsiteY0-1234" fmla="*/ 5015164 h 10158584"/>
              <a:gd name="connsiteX1-1235" fmla="*/ 1895592 w 10129010"/>
              <a:gd name="connsiteY1-1236" fmla="*/ 1973101 h 10158584"/>
              <a:gd name="connsiteX2-1237" fmla="*/ 5039562 w 10129010"/>
              <a:gd name="connsiteY2-1238" fmla="*/ 4 h 10158584"/>
              <a:gd name="connsiteX3-1239" fmla="*/ 8068320 w 10129010"/>
              <a:gd name="connsiteY3-1240" fmla="*/ 1806815 h 10158584"/>
              <a:gd name="connsiteX4-1241" fmla="*/ 10127493 w 10129010"/>
              <a:gd name="connsiteY4-1242" fmla="*/ 5095737 h 10158584"/>
              <a:gd name="connsiteX5-1243" fmla="*/ 9663282 w 10129010"/>
              <a:gd name="connsiteY5-1244" fmla="*/ 6635547 h 10158584"/>
              <a:gd name="connsiteX6-1245" fmla="*/ 8262099 w 10129010"/>
              <a:gd name="connsiteY6-1246" fmla="*/ 8127495 h 10158584"/>
              <a:gd name="connsiteX7-1247" fmla="*/ 5178959 w 10129010"/>
              <a:gd name="connsiteY7-1248" fmla="*/ 10146384 h 10158584"/>
              <a:gd name="connsiteX8-1249" fmla="*/ 1869466 w 10129010"/>
              <a:gd name="connsiteY8-1250" fmla="*/ 8151833 h 10158584"/>
              <a:gd name="connsiteX9-1251" fmla="*/ 787 w 10129010"/>
              <a:gd name="connsiteY9-1252" fmla="*/ 5015164 h 10158584"/>
              <a:gd name="connsiteX0-1253" fmla="*/ 787 w 10129010"/>
              <a:gd name="connsiteY0-1254" fmla="*/ 5015164 h 10161391"/>
              <a:gd name="connsiteX1-1255" fmla="*/ 1895592 w 10129010"/>
              <a:gd name="connsiteY1-1256" fmla="*/ 1973101 h 10161391"/>
              <a:gd name="connsiteX2-1257" fmla="*/ 5039562 w 10129010"/>
              <a:gd name="connsiteY2-1258" fmla="*/ 4 h 10161391"/>
              <a:gd name="connsiteX3-1259" fmla="*/ 8068320 w 10129010"/>
              <a:gd name="connsiteY3-1260" fmla="*/ 1806815 h 10161391"/>
              <a:gd name="connsiteX4-1261" fmla="*/ 10127493 w 10129010"/>
              <a:gd name="connsiteY4-1262" fmla="*/ 5095737 h 10161391"/>
              <a:gd name="connsiteX5-1263" fmla="*/ 9663282 w 10129010"/>
              <a:gd name="connsiteY5-1264" fmla="*/ 6635547 h 10161391"/>
              <a:gd name="connsiteX6-1265" fmla="*/ 8262099 w 10129010"/>
              <a:gd name="connsiteY6-1266" fmla="*/ 8127495 h 10161391"/>
              <a:gd name="connsiteX7-1267" fmla="*/ 5178959 w 10129010"/>
              <a:gd name="connsiteY7-1268" fmla="*/ 10146384 h 10161391"/>
              <a:gd name="connsiteX8-1269" fmla="*/ 1869466 w 10129010"/>
              <a:gd name="connsiteY8-1270" fmla="*/ 8151833 h 10161391"/>
              <a:gd name="connsiteX9-1271" fmla="*/ 787 w 10129010"/>
              <a:gd name="connsiteY9-1272" fmla="*/ 5015164 h 10161391"/>
              <a:gd name="connsiteX0-1273" fmla="*/ 787 w 10129010"/>
              <a:gd name="connsiteY0-1274" fmla="*/ 5015164 h 10165212"/>
              <a:gd name="connsiteX1-1275" fmla="*/ 1895592 w 10129010"/>
              <a:gd name="connsiteY1-1276" fmla="*/ 1973101 h 10165212"/>
              <a:gd name="connsiteX2-1277" fmla="*/ 5039562 w 10129010"/>
              <a:gd name="connsiteY2-1278" fmla="*/ 4 h 10165212"/>
              <a:gd name="connsiteX3-1279" fmla="*/ 8068320 w 10129010"/>
              <a:gd name="connsiteY3-1280" fmla="*/ 1806815 h 10165212"/>
              <a:gd name="connsiteX4-1281" fmla="*/ 10127493 w 10129010"/>
              <a:gd name="connsiteY4-1282" fmla="*/ 5095737 h 10165212"/>
              <a:gd name="connsiteX5-1283" fmla="*/ 9663282 w 10129010"/>
              <a:gd name="connsiteY5-1284" fmla="*/ 6635547 h 10165212"/>
              <a:gd name="connsiteX6-1285" fmla="*/ 8262099 w 10129010"/>
              <a:gd name="connsiteY6-1286" fmla="*/ 8127495 h 10165212"/>
              <a:gd name="connsiteX7-1287" fmla="*/ 5178959 w 10129010"/>
              <a:gd name="connsiteY7-1288" fmla="*/ 10146384 h 10165212"/>
              <a:gd name="connsiteX8-1289" fmla="*/ 1869466 w 10129010"/>
              <a:gd name="connsiteY8-1290" fmla="*/ 8151833 h 10165212"/>
              <a:gd name="connsiteX9-1291" fmla="*/ 787 w 10129010"/>
              <a:gd name="connsiteY9-1292" fmla="*/ 5015164 h 10165212"/>
              <a:gd name="connsiteX0-1293" fmla="*/ 787 w 10129528"/>
              <a:gd name="connsiteY0-1294" fmla="*/ 5015164 h 10165212"/>
              <a:gd name="connsiteX1-1295" fmla="*/ 1895592 w 10129528"/>
              <a:gd name="connsiteY1-1296" fmla="*/ 1973101 h 10165212"/>
              <a:gd name="connsiteX2-1297" fmla="*/ 5039562 w 10129528"/>
              <a:gd name="connsiteY2-1298" fmla="*/ 4 h 10165212"/>
              <a:gd name="connsiteX3-1299" fmla="*/ 8068320 w 10129528"/>
              <a:gd name="connsiteY3-1300" fmla="*/ 1806815 h 10165212"/>
              <a:gd name="connsiteX4-1301" fmla="*/ 9524033 w 10129528"/>
              <a:gd name="connsiteY4-1302" fmla="*/ 3279652 h 10165212"/>
              <a:gd name="connsiteX5-1303" fmla="*/ 10127493 w 10129528"/>
              <a:gd name="connsiteY5-1304" fmla="*/ 5095737 h 10165212"/>
              <a:gd name="connsiteX6-1305" fmla="*/ 9663282 w 10129528"/>
              <a:gd name="connsiteY6-1306" fmla="*/ 6635547 h 10165212"/>
              <a:gd name="connsiteX7-1307" fmla="*/ 8262099 w 10129528"/>
              <a:gd name="connsiteY7-1308" fmla="*/ 8127495 h 10165212"/>
              <a:gd name="connsiteX8-1309" fmla="*/ 5178959 w 10129528"/>
              <a:gd name="connsiteY8-1310" fmla="*/ 10146384 h 10165212"/>
              <a:gd name="connsiteX9-1311" fmla="*/ 1869466 w 10129528"/>
              <a:gd name="connsiteY9-1312" fmla="*/ 8151833 h 10165212"/>
              <a:gd name="connsiteX10" fmla="*/ 787 w 10129528"/>
              <a:gd name="connsiteY10" fmla="*/ 5015164 h 10165212"/>
              <a:gd name="connsiteX0-1313" fmla="*/ 787 w 10129528"/>
              <a:gd name="connsiteY0-1314" fmla="*/ 5015164 h 10165212"/>
              <a:gd name="connsiteX1-1315" fmla="*/ 1895592 w 10129528"/>
              <a:gd name="connsiteY1-1316" fmla="*/ 1973101 h 10165212"/>
              <a:gd name="connsiteX2-1317" fmla="*/ 5039562 w 10129528"/>
              <a:gd name="connsiteY2-1318" fmla="*/ 4 h 10165212"/>
              <a:gd name="connsiteX3-1319" fmla="*/ 8068320 w 10129528"/>
              <a:gd name="connsiteY3-1320" fmla="*/ 1806815 h 10165212"/>
              <a:gd name="connsiteX4-1321" fmla="*/ 9524033 w 10129528"/>
              <a:gd name="connsiteY4-1322" fmla="*/ 3279652 h 10165212"/>
              <a:gd name="connsiteX5-1323" fmla="*/ 10127493 w 10129528"/>
              <a:gd name="connsiteY5-1324" fmla="*/ 5095737 h 10165212"/>
              <a:gd name="connsiteX6-1325" fmla="*/ 9663282 w 10129528"/>
              <a:gd name="connsiteY6-1326" fmla="*/ 6635547 h 10165212"/>
              <a:gd name="connsiteX7-1327" fmla="*/ 8262099 w 10129528"/>
              <a:gd name="connsiteY7-1328" fmla="*/ 8127495 h 10165212"/>
              <a:gd name="connsiteX8-1329" fmla="*/ 5178959 w 10129528"/>
              <a:gd name="connsiteY8-1330" fmla="*/ 10146384 h 10165212"/>
              <a:gd name="connsiteX9-1331" fmla="*/ 1869466 w 10129528"/>
              <a:gd name="connsiteY9-1332" fmla="*/ 8151833 h 10165212"/>
              <a:gd name="connsiteX10-1333" fmla="*/ 787 w 10129528"/>
              <a:gd name="connsiteY10-1334" fmla="*/ 5015164 h 10165212"/>
              <a:gd name="connsiteX0-1335" fmla="*/ 787 w 10129528"/>
              <a:gd name="connsiteY0-1336" fmla="*/ 5015164 h 10165212"/>
              <a:gd name="connsiteX1-1337" fmla="*/ 1895592 w 10129528"/>
              <a:gd name="connsiteY1-1338" fmla="*/ 1973101 h 10165212"/>
              <a:gd name="connsiteX2-1339" fmla="*/ 5039562 w 10129528"/>
              <a:gd name="connsiteY2-1340" fmla="*/ 4 h 10165212"/>
              <a:gd name="connsiteX3-1341" fmla="*/ 8068320 w 10129528"/>
              <a:gd name="connsiteY3-1342" fmla="*/ 1806815 h 10165212"/>
              <a:gd name="connsiteX4-1343" fmla="*/ 9524033 w 10129528"/>
              <a:gd name="connsiteY4-1344" fmla="*/ 3279652 h 10165212"/>
              <a:gd name="connsiteX5-1345" fmla="*/ 10127493 w 10129528"/>
              <a:gd name="connsiteY5-1346" fmla="*/ 5095737 h 10165212"/>
              <a:gd name="connsiteX6-1347" fmla="*/ 9663282 w 10129528"/>
              <a:gd name="connsiteY6-1348" fmla="*/ 6635547 h 10165212"/>
              <a:gd name="connsiteX7-1349" fmla="*/ 8262099 w 10129528"/>
              <a:gd name="connsiteY7-1350" fmla="*/ 8127495 h 10165212"/>
              <a:gd name="connsiteX8-1351" fmla="*/ 5178959 w 10129528"/>
              <a:gd name="connsiteY8-1352" fmla="*/ 10146384 h 10165212"/>
              <a:gd name="connsiteX9-1353" fmla="*/ 1869466 w 10129528"/>
              <a:gd name="connsiteY9-1354" fmla="*/ 8151833 h 10165212"/>
              <a:gd name="connsiteX10-1355" fmla="*/ 787 w 10129528"/>
              <a:gd name="connsiteY10-1356" fmla="*/ 5015164 h 10165212"/>
              <a:gd name="connsiteX0-1357" fmla="*/ 787 w 10132097"/>
              <a:gd name="connsiteY0-1358" fmla="*/ 5015164 h 10165212"/>
              <a:gd name="connsiteX1-1359" fmla="*/ 1895592 w 10132097"/>
              <a:gd name="connsiteY1-1360" fmla="*/ 1973101 h 10165212"/>
              <a:gd name="connsiteX2-1361" fmla="*/ 5039562 w 10132097"/>
              <a:gd name="connsiteY2-1362" fmla="*/ 4 h 10165212"/>
              <a:gd name="connsiteX3-1363" fmla="*/ 8068320 w 10132097"/>
              <a:gd name="connsiteY3-1364" fmla="*/ 1806815 h 10165212"/>
              <a:gd name="connsiteX4-1365" fmla="*/ 9524033 w 10132097"/>
              <a:gd name="connsiteY4-1366" fmla="*/ 3279652 h 10165212"/>
              <a:gd name="connsiteX5-1367" fmla="*/ 10127493 w 10132097"/>
              <a:gd name="connsiteY5-1368" fmla="*/ 5095737 h 10165212"/>
              <a:gd name="connsiteX6-1369" fmla="*/ 9663282 w 10132097"/>
              <a:gd name="connsiteY6-1370" fmla="*/ 6635547 h 10165212"/>
              <a:gd name="connsiteX7-1371" fmla="*/ 8262099 w 10132097"/>
              <a:gd name="connsiteY7-1372" fmla="*/ 8127495 h 10165212"/>
              <a:gd name="connsiteX8-1373" fmla="*/ 5178959 w 10132097"/>
              <a:gd name="connsiteY8-1374" fmla="*/ 10146384 h 10165212"/>
              <a:gd name="connsiteX9-1375" fmla="*/ 1869466 w 10132097"/>
              <a:gd name="connsiteY9-1376" fmla="*/ 8151833 h 10165212"/>
              <a:gd name="connsiteX10-1377" fmla="*/ 787 w 10132097"/>
              <a:gd name="connsiteY10-1378" fmla="*/ 5015164 h 10165212"/>
              <a:gd name="connsiteX0-1379" fmla="*/ 787 w 10128369"/>
              <a:gd name="connsiteY0-1380" fmla="*/ 5015164 h 10165212"/>
              <a:gd name="connsiteX1-1381" fmla="*/ 1895592 w 10128369"/>
              <a:gd name="connsiteY1-1382" fmla="*/ 1973101 h 10165212"/>
              <a:gd name="connsiteX2-1383" fmla="*/ 5039562 w 10128369"/>
              <a:gd name="connsiteY2-1384" fmla="*/ 4 h 10165212"/>
              <a:gd name="connsiteX3-1385" fmla="*/ 8068320 w 10128369"/>
              <a:gd name="connsiteY3-1386" fmla="*/ 1806815 h 10165212"/>
              <a:gd name="connsiteX4-1387" fmla="*/ 9524033 w 10128369"/>
              <a:gd name="connsiteY4-1388" fmla="*/ 3279652 h 10165212"/>
              <a:gd name="connsiteX5-1389" fmla="*/ 10127493 w 10128369"/>
              <a:gd name="connsiteY5-1390" fmla="*/ 5095737 h 10165212"/>
              <a:gd name="connsiteX6-1391" fmla="*/ 9663282 w 10128369"/>
              <a:gd name="connsiteY6-1392" fmla="*/ 6635547 h 10165212"/>
              <a:gd name="connsiteX7-1393" fmla="*/ 8262099 w 10128369"/>
              <a:gd name="connsiteY7-1394" fmla="*/ 8127495 h 10165212"/>
              <a:gd name="connsiteX8-1395" fmla="*/ 5178959 w 10128369"/>
              <a:gd name="connsiteY8-1396" fmla="*/ 10146384 h 10165212"/>
              <a:gd name="connsiteX9-1397" fmla="*/ 1869466 w 10128369"/>
              <a:gd name="connsiteY9-1398" fmla="*/ 8151833 h 10165212"/>
              <a:gd name="connsiteX10-1399" fmla="*/ 787 w 10128369"/>
              <a:gd name="connsiteY10-1400" fmla="*/ 5015164 h 10165212"/>
              <a:gd name="connsiteX0-1401" fmla="*/ 787 w 10128675"/>
              <a:gd name="connsiteY0-1402" fmla="*/ 5015164 h 10165212"/>
              <a:gd name="connsiteX1-1403" fmla="*/ 1895592 w 10128675"/>
              <a:gd name="connsiteY1-1404" fmla="*/ 1973101 h 10165212"/>
              <a:gd name="connsiteX2-1405" fmla="*/ 5039562 w 10128675"/>
              <a:gd name="connsiteY2-1406" fmla="*/ 4 h 10165212"/>
              <a:gd name="connsiteX3-1407" fmla="*/ 8068320 w 10128675"/>
              <a:gd name="connsiteY3-1408" fmla="*/ 1806815 h 10165212"/>
              <a:gd name="connsiteX4-1409" fmla="*/ 9524033 w 10128675"/>
              <a:gd name="connsiteY4-1410" fmla="*/ 3279652 h 10165212"/>
              <a:gd name="connsiteX5-1411" fmla="*/ 10127493 w 10128675"/>
              <a:gd name="connsiteY5-1412" fmla="*/ 5095737 h 10165212"/>
              <a:gd name="connsiteX6-1413" fmla="*/ 9663282 w 10128675"/>
              <a:gd name="connsiteY6-1414" fmla="*/ 6635547 h 10165212"/>
              <a:gd name="connsiteX7-1415" fmla="*/ 8262099 w 10128675"/>
              <a:gd name="connsiteY7-1416" fmla="*/ 8127495 h 10165212"/>
              <a:gd name="connsiteX8-1417" fmla="*/ 5178959 w 10128675"/>
              <a:gd name="connsiteY8-1418" fmla="*/ 10146384 h 10165212"/>
              <a:gd name="connsiteX9-1419" fmla="*/ 1869466 w 10128675"/>
              <a:gd name="connsiteY9-1420" fmla="*/ 8151833 h 10165212"/>
              <a:gd name="connsiteX10-1421" fmla="*/ 787 w 10128675"/>
              <a:gd name="connsiteY10-1422" fmla="*/ 5015164 h 10165212"/>
              <a:gd name="connsiteX0-1423" fmla="*/ 787 w 10128675"/>
              <a:gd name="connsiteY0-1424" fmla="*/ 5015164 h 10165212"/>
              <a:gd name="connsiteX1-1425" fmla="*/ 1895592 w 10128675"/>
              <a:gd name="connsiteY1-1426" fmla="*/ 1973101 h 10165212"/>
              <a:gd name="connsiteX2-1427" fmla="*/ 5039562 w 10128675"/>
              <a:gd name="connsiteY2-1428" fmla="*/ 4 h 10165212"/>
              <a:gd name="connsiteX3-1429" fmla="*/ 8068320 w 10128675"/>
              <a:gd name="connsiteY3-1430" fmla="*/ 1806815 h 10165212"/>
              <a:gd name="connsiteX4-1431" fmla="*/ 9524033 w 10128675"/>
              <a:gd name="connsiteY4-1432" fmla="*/ 3279652 h 10165212"/>
              <a:gd name="connsiteX5-1433" fmla="*/ 10127493 w 10128675"/>
              <a:gd name="connsiteY5-1434" fmla="*/ 5095737 h 10165212"/>
              <a:gd name="connsiteX6-1435" fmla="*/ 9663282 w 10128675"/>
              <a:gd name="connsiteY6-1436" fmla="*/ 6635547 h 10165212"/>
              <a:gd name="connsiteX7-1437" fmla="*/ 8262099 w 10128675"/>
              <a:gd name="connsiteY7-1438" fmla="*/ 8127495 h 10165212"/>
              <a:gd name="connsiteX8-1439" fmla="*/ 5178959 w 10128675"/>
              <a:gd name="connsiteY8-1440" fmla="*/ 10146384 h 10165212"/>
              <a:gd name="connsiteX9-1441" fmla="*/ 1869466 w 10128675"/>
              <a:gd name="connsiteY9-1442" fmla="*/ 8151833 h 10165212"/>
              <a:gd name="connsiteX10-1443" fmla="*/ 787 w 10128675"/>
              <a:gd name="connsiteY10-1444" fmla="*/ 5015164 h 10165212"/>
              <a:gd name="connsiteX0-1445" fmla="*/ 787 w 10128675"/>
              <a:gd name="connsiteY0-1446" fmla="*/ 5015424 h 10165472"/>
              <a:gd name="connsiteX1-1447" fmla="*/ 1895592 w 10128675"/>
              <a:gd name="connsiteY1-1448" fmla="*/ 1973361 h 10165472"/>
              <a:gd name="connsiteX2-1449" fmla="*/ 5039562 w 10128675"/>
              <a:gd name="connsiteY2-1450" fmla="*/ 264 h 10165472"/>
              <a:gd name="connsiteX3-1451" fmla="*/ 8068320 w 10128675"/>
              <a:gd name="connsiteY3-1452" fmla="*/ 1807075 h 10165472"/>
              <a:gd name="connsiteX4-1453" fmla="*/ 9524033 w 10128675"/>
              <a:gd name="connsiteY4-1454" fmla="*/ 3279912 h 10165472"/>
              <a:gd name="connsiteX5-1455" fmla="*/ 10127493 w 10128675"/>
              <a:gd name="connsiteY5-1456" fmla="*/ 5095997 h 10165472"/>
              <a:gd name="connsiteX6-1457" fmla="*/ 9663282 w 10128675"/>
              <a:gd name="connsiteY6-1458" fmla="*/ 6635807 h 10165472"/>
              <a:gd name="connsiteX7-1459" fmla="*/ 8262099 w 10128675"/>
              <a:gd name="connsiteY7-1460" fmla="*/ 8127755 h 10165472"/>
              <a:gd name="connsiteX8-1461" fmla="*/ 5178959 w 10128675"/>
              <a:gd name="connsiteY8-1462" fmla="*/ 10146644 h 10165472"/>
              <a:gd name="connsiteX9-1463" fmla="*/ 1869466 w 10128675"/>
              <a:gd name="connsiteY9-1464" fmla="*/ 8152093 h 10165472"/>
              <a:gd name="connsiteX10-1465" fmla="*/ 787 w 10128675"/>
              <a:gd name="connsiteY10-1466" fmla="*/ 5015424 h 10165472"/>
              <a:gd name="connsiteX0-1467" fmla="*/ 787 w 10128675"/>
              <a:gd name="connsiteY0-1468" fmla="*/ 5015424 h 10165472"/>
              <a:gd name="connsiteX1-1469" fmla="*/ 1895592 w 10128675"/>
              <a:gd name="connsiteY1-1470" fmla="*/ 1973361 h 10165472"/>
              <a:gd name="connsiteX2-1471" fmla="*/ 5039562 w 10128675"/>
              <a:gd name="connsiteY2-1472" fmla="*/ 264 h 10165472"/>
              <a:gd name="connsiteX3-1473" fmla="*/ 8068320 w 10128675"/>
              <a:gd name="connsiteY3-1474" fmla="*/ 1807075 h 10165472"/>
              <a:gd name="connsiteX4-1475" fmla="*/ 9524033 w 10128675"/>
              <a:gd name="connsiteY4-1476" fmla="*/ 3279912 h 10165472"/>
              <a:gd name="connsiteX5-1477" fmla="*/ 10127493 w 10128675"/>
              <a:gd name="connsiteY5-1478" fmla="*/ 5095997 h 10165472"/>
              <a:gd name="connsiteX6-1479" fmla="*/ 9663282 w 10128675"/>
              <a:gd name="connsiteY6-1480" fmla="*/ 6635807 h 10165472"/>
              <a:gd name="connsiteX7-1481" fmla="*/ 8262099 w 10128675"/>
              <a:gd name="connsiteY7-1482" fmla="*/ 8127755 h 10165472"/>
              <a:gd name="connsiteX8-1483" fmla="*/ 5178959 w 10128675"/>
              <a:gd name="connsiteY8-1484" fmla="*/ 10146644 h 10165472"/>
              <a:gd name="connsiteX9-1485" fmla="*/ 1869466 w 10128675"/>
              <a:gd name="connsiteY9-1486" fmla="*/ 8152093 h 10165472"/>
              <a:gd name="connsiteX10-1487" fmla="*/ 787 w 10128675"/>
              <a:gd name="connsiteY10-1488" fmla="*/ 5015424 h 10165472"/>
              <a:gd name="connsiteX0-1489" fmla="*/ 777 w 10128665"/>
              <a:gd name="connsiteY0-1490" fmla="*/ 5015424 h 10165472"/>
              <a:gd name="connsiteX1-1491" fmla="*/ 1895582 w 10128665"/>
              <a:gd name="connsiteY1-1492" fmla="*/ 1973361 h 10165472"/>
              <a:gd name="connsiteX2-1493" fmla="*/ 5039552 w 10128665"/>
              <a:gd name="connsiteY2-1494" fmla="*/ 264 h 10165472"/>
              <a:gd name="connsiteX3-1495" fmla="*/ 8068310 w 10128665"/>
              <a:gd name="connsiteY3-1496" fmla="*/ 1807075 h 10165472"/>
              <a:gd name="connsiteX4-1497" fmla="*/ 9524023 w 10128665"/>
              <a:gd name="connsiteY4-1498" fmla="*/ 3279912 h 10165472"/>
              <a:gd name="connsiteX5-1499" fmla="*/ 10127483 w 10128665"/>
              <a:gd name="connsiteY5-1500" fmla="*/ 5095997 h 10165472"/>
              <a:gd name="connsiteX6-1501" fmla="*/ 9663272 w 10128665"/>
              <a:gd name="connsiteY6-1502" fmla="*/ 6635807 h 10165472"/>
              <a:gd name="connsiteX7-1503" fmla="*/ 8262089 w 10128665"/>
              <a:gd name="connsiteY7-1504" fmla="*/ 8127755 h 10165472"/>
              <a:gd name="connsiteX8-1505" fmla="*/ 5178949 w 10128665"/>
              <a:gd name="connsiteY8-1506" fmla="*/ 10146644 h 10165472"/>
              <a:gd name="connsiteX9-1507" fmla="*/ 1869456 w 10128665"/>
              <a:gd name="connsiteY9-1508" fmla="*/ 8152093 h 10165472"/>
              <a:gd name="connsiteX10-1509" fmla="*/ 777 w 10128665"/>
              <a:gd name="connsiteY10-1510" fmla="*/ 5015424 h 10165472"/>
              <a:gd name="connsiteX0-1511" fmla="*/ 777 w 10128665"/>
              <a:gd name="connsiteY0-1512" fmla="*/ 5015424 h 10165653"/>
              <a:gd name="connsiteX1-1513" fmla="*/ 1895582 w 10128665"/>
              <a:gd name="connsiteY1-1514" fmla="*/ 1973361 h 10165653"/>
              <a:gd name="connsiteX2-1515" fmla="*/ 5039552 w 10128665"/>
              <a:gd name="connsiteY2-1516" fmla="*/ 264 h 10165653"/>
              <a:gd name="connsiteX3-1517" fmla="*/ 8068310 w 10128665"/>
              <a:gd name="connsiteY3-1518" fmla="*/ 1807075 h 10165653"/>
              <a:gd name="connsiteX4-1519" fmla="*/ 9524023 w 10128665"/>
              <a:gd name="connsiteY4-1520" fmla="*/ 3279912 h 10165653"/>
              <a:gd name="connsiteX5-1521" fmla="*/ 10127483 w 10128665"/>
              <a:gd name="connsiteY5-1522" fmla="*/ 5095997 h 10165653"/>
              <a:gd name="connsiteX6-1523" fmla="*/ 9663272 w 10128665"/>
              <a:gd name="connsiteY6-1524" fmla="*/ 6635807 h 10165653"/>
              <a:gd name="connsiteX7-1525" fmla="*/ 8262089 w 10128665"/>
              <a:gd name="connsiteY7-1526" fmla="*/ 8127755 h 10165653"/>
              <a:gd name="connsiteX8-1527" fmla="*/ 5178949 w 10128665"/>
              <a:gd name="connsiteY8-1528" fmla="*/ 10146644 h 10165653"/>
              <a:gd name="connsiteX9-1529" fmla="*/ 1869456 w 10128665"/>
              <a:gd name="connsiteY9-1530" fmla="*/ 8152093 h 10165653"/>
              <a:gd name="connsiteX10-1531" fmla="*/ 777 w 10128665"/>
              <a:gd name="connsiteY10-1532" fmla="*/ 5015424 h 10165653"/>
              <a:gd name="connsiteX0-1533" fmla="*/ 781 w 10128669"/>
              <a:gd name="connsiteY0-1534" fmla="*/ 5015424 h 10165653"/>
              <a:gd name="connsiteX1-1535" fmla="*/ 1895586 w 10128669"/>
              <a:gd name="connsiteY1-1536" fmla="*/ 1973361 h 10165653"/>
              <a:gd name="connsiteX2-1537" fmla="*/ 5039556 w 10128669"/>
              <a:gd name="connsiteY2-1538" fmla="*/ 264 h 10165653"/>
              <a:gd name="connsiteX3-1539" fmla="*/ 8068314 w 10128669"/>
              <a:gd name="connsiteY3-1540" fmla="*/ 1807075 h 10165653"/>
              <a:gd name="connsiteX4-1541" fmla="*/ 9524027 w 10128669"/>
              <a:gd name="connsiteY4-1542" fmla="*/ 3279912 h 10165653"/>
              <a:gd name="connsiteX5-1543" fmla="*/ 10127487 w 10128669"/>
              <a:gd name="connsiteY5-1544" fmla="*/ 5095997 h 10165653"/>
              <a:gd name="connsiteX6-1545" fmla="*/ 9663276 w 10128669"/>
              <a:gd name="connsiteY6-1546" fmla="*/ 6635807 h 10165653"/>
              <a:gd name="connsiteX7-1547" fmla="*/ 8262093 w 10128669"/>
              <a:gd name="connsiteY7-1548" fmla="*/ 8127755 h 10165653"/>
              <a:gd name="connsiteX8-1549" fmla="*/ 5178953 w 10128669"/>
              <a:gd name="connsiteY8-1550" fmla="*/ 10146644 h 10165653"/>
              <a:gd name="connsiteX9-1551" fmla="*/ 1869460 w 10128669"/>
              <a:gd name="connsiteY9-1552" fmla="*/ 8152093 h 10165653"/>
              <a:gd name="connsiteX10-1553" fmla="*/ 781 w 10128669"/>
              <a:gd name="connsiteY10-1554" fmla="*/ 5015424 h 10165653"/>
              <a:gd name="connsiteX0-1555" fmla="*/ 777 w 10128665"/>
              <a:gd name="connsiteY0-1556" fmla="*/ 5015424 h 10165653"/>
              <a:gd name="connsiteX1-1557" fmla="*/ 1895582 w 10128665"/>
              <a:gd name="connsiteY1-1558" fmla="*/ 1973361 h 10165653"/>
              <a:gd name="connsiteX2-1559" fmla="*/ 5039552 w 10128665"/>
              <a:gd name="connsiteY2-1560" fmla="*/ 264 h 10165653"/>
              <a:gd name="connsiteX3-1561" fmla="*/ 8068310 w 10128665"/>
              <a:gd name="connsiteY3-1562" fmla="*/ 1807075 h 10165653"/>
              <a:gd name="connsiteX4-1563" fmla="*/ 9524023 w 10128665"/>
              <a:gd name="connsiteY4-1564" fmla="*/ 3279912 h 10165653"/>
              <a:gd name="connsiteX5-1565" fmla="*/ 10127483 w 10128665"/>
              <a:gd name="connsiteY5-1566" fmla="*/ 5095997 h 10165653"/>
              <a:gd name="connsiteX6-1567" fmla="*/ 9663272 w 10128665"/>
              <a:gd name="connsiteY6-1568" fmla="*/ 6635807 h 10165653"/>
              <a:gd name="connsiteX7-1569" fmla="*/ 8262089 w 10128665"/>
              <a:gd name="connsiteY7-1570" fmla="*/ 8127755 h 10165653"/>
              <a:gd name="connsiteX8-1571" fmla="*/ 5178949 w 10128665"/>
              <a:gd name="connsiteY8-1572" fmla="*/ 10146644 h 10165653"/>
              <a:gd name="connsiteX9-1573" fmla="*/ 1869456 w 10128665"/>
              <a:gd name="connsiteY9-1574" fmla="*/ 8152093 h 10165653"/>
              <a:gd name="connsiteX10-1575" fmla="*/ 777 w 10128665"/>
              <a:gd name="connsiteY10-1576" fmla="*/ 5015424 h 10165653"/>
              <a:gd name="connsiteX0-1577" fmla="*/ 777 w 10128665"/>
              <a:gd name="connsiteY0-1578" fmla="*/ 5015424 h 10154591"/>
              <a:gd name="connsiteX1-1579" fmla="*/ 1895582 w 10128665"/>
              <a:gd name="connsiteY1-1580" fmla="*/ 1973361 h 10154591"/>
              <a:gd name="connsiteX2-1581" fmla="*/ 5039552 w 10128665"/>
              <a:gd name="connsiteY2-1582" fmla="*/ 264 h 10154591"/>
              <a:gd name="connsiteX3-1583" fmla="*/ 8068310 w 10128665"/>
              <a:gd name="connsiteY3-1584" fmla="*/ 1807075 h 10154591"/>
              <a:gd name="connsiteX4-1585" fmla="*/ 9524023 w 10128665"/>
              <a:gd name="connsiteY4-1586" fmla="*/ 3279912 h 10154591"/>
              <a:gd name="connsiteX5-1587" fmla="*/ 10127483 w 10128665"/>
              <a:gd name="connsiteY5-1588" fmla="*/ 5095997 h 10154591"/>
              <a:gd name="connsiteX6-1589" fmla="*/ 9663272 w 10128665"/>
              <a:gd name="connsiteY6-1590" fmla="*/ 6635807 h 10154591"/>
              <a:gd name="connsiteX7-1591" fmla="*/ 8262089 w 10128665"/>
              <a:gd name="connsiteY7-1592" fmla="*/ 8127755 h 10154591"/>
              <a:gd name="connsiteX8-1593" fmla="*/ 5178949 w 10128665"/>
              <a:gd name="connsiteY8-1594" fmla="*/ 10146644 h 10154591"/>
              <a:gd name="connsiteX9-1595" fmla="*/ 1869456 w 10128665"/>
              <a:gd name="connsiteY9-1596" fmla="*/ 8152093 h 10154591"/>
              <a:gd name="connsiteX10-1597" fmla="*/ 777 w 10128665"/>
              <a:gd name="connsiteY10-1598" fmla="*/ 5015424 h 10154591"/>
              <a:gd name="connsiteX0-1599" fmla="*/ 777 w 10128665"/>
              <a:gd name="connsiteY0-1600" fmla="*/ 5015424 h 10139810"/>
              <a:gd name="connsiteX1-1601" fmla="*/ 1895582 w 10128665"/>
              <a:gd name="connsiteY1-1602" fmla="*/ 1973361 h 10139810"/>
              <a:gd name="connsiteX2-1603" fmla="*/ 5039552 w 10128665"/>
              <a:gd name="connsiteY2-1604" fmla="*/ 264 h 10139810"/>
              <a:gd name="connsiteX3-1605" fmla="*/ 8068310 w 10128665"/>
              <a:gd name="connsiteY3-1606" fmla="*/ 1807075 h 10139810"/>
              <a:gd name="connsiteX4-1607" fmla="*/ 9524023 w 10128665"/>
              <a:gd name="connsiteY4-1608" fmla="*/ 3279912 h 10139810"/>
              <a:gd name="connsiteX5-1609" fmla="*/ 10127483 w 10128665"/>
              <a:gd name="connsiteY5-1610" fmla="*/ 5095997 h 10139810"/>
              <a:gd name="connsiteX6-1611" fmla="*/ 9663272 w 10128665"/>
              <a:gd name="connsiteY6-1612" fmla="*/ 6635807 h 10139810"/>
              <a:gd name="connsiteX7-1613" fmla="*/ 8262089 w 10128665"/>
              <a:gd name="connsiteY7-1614" fmla="*/ 8127755 h 10139810"/>
              <a:gd name="connsiteX8-1615" fmla="*/ 5178949 w 10128665"/>
              <a:gd name="connsiteY8-1616" fmla="*/ 10131776 h 10139810"/>
              <a:gd name="connsiteX9-1617" fmla="*/ 1869456 w 10128665"/>
              <a:gd name="connsiteY9-1618" fmla="*/ 8152093 h 10139810"/>
              <a:gd name="connsiteX10-1619" fmla="*/ 777 w 10128665"/>
              <a:gd name="connsiteY10-1620" fmla="*/ 5015424 h 10139810"/>
              <a:gd name="connsiteX0-1621" fmla="*/ 777 w 10128665"/>
              <a:gd name="connsiteY0-1622" fmla="*/ 5015424 h 10139724"/>
              <a:gd name="connsiteX1-1623" fmla="*/ 1895582 w 10128665"/>
              <a:gd name="connsiteY1-1624" fmla="*/ 1973361 h 10139724"/>
              <a:gd name="connsiteX2-1625" fmla="*/ 5039552 w 10128665"/>
              <a:gd name="connsiteY2-1626" fmla="*/ 264 h 10139724"/>
              <a:gd name="connsiteX3-1627" fmla="*/ 8068310 w 10128665"/>
              <a:gd name="connsiteY3-1628" fmla="*/ 1807075 h 10139724"/>
              <a:gd name="connsiteX4-1629" fmla="*/ 9524023 w 10128665"/>
              <a:gd name="connsiteY4-1630" fmla="*/ 3279912 h 10139724"/>
              <a:gd name="connsiteX5-1631" fmla="*/ 10127483 w 10128665"/>
              <a:gd name="connsiteY5-1632" fmla="*/ 5095997 h 10139724"/>
              <a:gd name="connsiteX6-1633" fmla="*/ 9663272 w 10128665"/>
              <a:gd name="connsiteY6-1634" fmla="*/ 6635807 h 10139724"/>
              <a:gd name="connsiteX7-1635" fmla="*/ 8262089 w 10128665"/>
              <a:gd name="connsiteY7-1636" fmla="*/ 8127755 h 10139724"/>
              <a:gd name="connsiteX8-1637" fmla="*/ 5178949 w 10128665"/>
              <a:gd name="connsiteY8-1638" fmla="*/ 10131776 h 10139724"/>
              <a:gd name="connsiteX9-1639" fmla="*/ 1869456 w 10128665"/>
              <a:gd name="connsiteY9-1640" fmla="*/ 8152093 h 10139724"/>
              <a:gd name="connsiteX10-1641" fmla="*/ 777 w 10128665"/>
              <a:gd name="connsiteY10-1642" fmla="*/ 5015424 h 10139724"/>
              <a:gd name="connsiteX0-1643" fmla="*/ 777 w 10128665"/>
              <a:gd name="connsiteY0-1644" fmla="*/ 5015424 h 10139682"/>
              <a:gd name="connsiteX1-1645" fmla="*/ 1895582 w 10128665"/>
              <a:gd name="connsiteY1-1646" fmla="*/ 1973361 h 10139682"/>
              <a:gd name="connsiteX2-1647" fmla="*/ 5039552 w 10128665"/>
              <a:gd name="connsiteY2-1648" fmla="*/ 264 h 10139682"/>
              <a:gd name="connsiteX3-1649" fmla="*/ 8068310 w 10128665"/>
              <a:gd name="connsiteY3-1650" fmla="*/ 1807075 h 10139682"/>
              <a:gd name="connsiteX4-1651" fmla="*/ 9524023 w 10128665"/>
              <a:gd name="connsiteY4-1652" fmla="*/ 3279912 h 10139682"/>
              <a:gd name="connsiteX5-1653" fmla="*/ 10127483 w 10128665"/>
              <a:gd name="connsiteY5-1654" fmla="*/ 5095997 h 10139682"/>
              <a:gd name="connsiteX6-1655" fmla="*/ 9663272 w 10128665"/>
              <a:gd name="connsiteY6-1656" fmla="*/ 6635807 h 10139682"/>
              <a:gd name="connsiteX7-1657" fmla="*/ 8262089 w 10128665"/>
              <a:gd name="connsiteY7-1658" fmla="*/ 8127755 h 10139682"/>
              <a:gd name="connsiteX8-1659" fmla="*/ 5178949 w 10128665"/>
              <a:gd name="connsiteY8-1660" fmla="*/ 10131776 h 10139682"/>
              <a:gd name="connsiteX9-1661" fmla="*/ 1869456 w 10128665"/>
              <a:gd name="connsiteY9-1662" fmla="*/ 8152093 h 10139682"/>
              <a:gd name="connsiteX10-1663" fmla="*/ 777 w 10128665"/>
              <a:gd name="connsiteY10-1664" fmla="*/ 5015424 h 10139682"/>
              <a:gd name="connsiteX0-1665" fmla="*/ 777 w 10128665"/>
              <a:gd name="connsiteY0-1666" fmla="*/ 5015424 h 10132673"/>
              <a:gd name="connsiteX1-1667" fmla="*/ 1895582 w 10128665"/>
              <a:gd name="connsiteY1-1668" fmla="*/ 1973361 h 10132673"/>
              <a:gd name="connsiteX2-1669" fmla="*/ 5039552 w 10128665"/>
              <a:gd name="connsiteY2-1670" fmla="*/ 264 h 10132673"/>
              <a:gd name="connsiteX3-1671" fmla="*/ 8068310 w 10128665"/>
              <a:gd name="connsiteY3-1672" fmla="*/ 1807075 h 10132673"/>
              <a:gd name="connsiteX4-1673" fmla="*/ 9524023 w 10128665"/>
              <a:gd name="connsiteY4-1674" fmla="*/ 3279912 h 10132673"/>
              <a:gd name="connsiteX5-1675" fmla="*/ 10127483 w 10128665"/>
              <a:gd name="connsiteY5-1676" fmla="*/ 5095997 h 10132673"/>
              <a:gd name="connsiteX6-1677" fmla="*/ 9663272 w 10128665"/>
              <a:gd name="connsiteY6-1678" fmla="*/ 6635807 h 10132673"/>
              <a:gd name="connsiteX7-1679" fmla="*/ 8262089 w 10128665"/>
              <a:gd name="connsiteY7-1680" fmla="*/ 8127755 h 10132673"/>
              <a:gd name="connsiteX8-1681" fmla="*/ 5178949 w 10128665"/>
              <a:gd name="connsiteY8-1682" fmla="*/ 10131776 h 10132673"/>
              <a:gd name="connsiteX9-1683" fmla="*/ 1869456 w 10128665"/>
              <a:gd name="connsiteY9-1684" fmla="*/ 8152093 h 10132673"/>
              <a:gd name="connsiteX10-1685" fmla="*/ 777 w 10128665"/>
              <a:gd name="connsiteY10-1686" fmla="*/ 5015424 h 10132673"/>
              <a:gd name="connsiteX0-1687" fmla="*/ 777 w 10128665"/>
              <a:gd name="connsiteY0-1688" fmla="*/ 5015424 h 10132673"/>
              <a:gd name="connsiteX1-1689" fmla="*/ 1895582 w 10128665"/>
              <a:gd name="connsiteY1-1690" fmla="*/ 1973361 h 10132673"/>
              <a:gd name="connsiteX2-1691" fmla="*/ 5039552 w 10128665"/>
              <a:gd name="connsiteY2-1692" fmla="*/ 264 h 10132673"/>
              <a:gd name="connsiteX3-1693" fmla="*/ 8068310 w 10128665"/>
              <a:gd name="connsiteY3-1694" fmla="*/ 1807075 h 10132673"/>
              <a:gd name="connsiteX4-1695" fmla="*/ 9524023 w 10128665"/>
              <a:gd name="connsiteY4-1696" fmla="*/ 3279912 h 10132673"/>
              <a:gd name="connsiteX5-1697" fmla="*/ 10127483 w 10128665"/>
              <a:gd name="connsiteY5-1698" fmla="*/ 5095997 h 10132673"/>
              <a:gd name="connsiteX6-1699" fmla="*/ 9663272 w 10128665"/>
              <a:gd name="connsiteY6-1700" fmla="*/ 6635807 h 10132673"/>
              <a:gd name="connsiteX7-1701" fmla="*/ 8262089 w 10128665"/>
              <a:gd name="connsiteY7-1702" fmla="*/ 8127755 h 10132673"/>
              <a:gd name="connsiteX8-1703" fmla="*/ 5178949 w 10128665"/>
              <a:gd name="connsiteY8-1704" fmla="*/ 10131776 h 10132673"/>
              <a:gd name="connsiteX9-1705" fmla="*/ 1869456 w 10128665"/>
              <a:gd name="connsiteY9-1706" fmla="*/ 8152093 h 10132673"/>
              <a:gd name="connsiteX10-1707" fmla="*/ 777 w 10128665"/>
              <a:gd name="connsiteY10-1708" fmla="*/ 5015424 h 10132673"/>
              <a:gd name="connsiteX0-1709" fmla="*/ 777 w 10128665"/>
              <a:gd name="connsiteY0-1710" fmla="*/ 5015424 h 10132673"/>
              <a:gd name="connsiteX1-1711" fmla="*/ 1895582 w 10128665"/>
              <a:gd name="connsiteY1-1712" fmla="*/ 1973361 h 10132673"/>
              <a:gd name="connsiteX2-1713" fmla="*/ 5039552 w 10128665"/>
              <a:gd name="connsiteY2-1714" fmla="*/ 264 h 10132673"/>
              <a:gd name="connsiteX3-1715" fmla="*/ 8068310 w 10128665"/>
              <a:gd name="connsiteY3-1716" fmla="*/ 1807075 h 10132673"/>
              <a:gd name="connsiteX4-1717" fmla="*/ 9524023 w 10128665"/>
              <a:gd name="connsiteY4-1718" fmla="*/ 3279912 h 10132673"/>
              <a:gd name="connsiteX5-1719" fmla="*/ 10127483 w 10128665"/>
              <a:gd name="connsiteY5-1720" fmla="*/ 5095997 h 10132673"/>
              <a:gd name="connsiteX6-1721" fmla="*/ 9663272 w 10128665"/>
              <a:gd name="connsiteY6-1722" fmla="*/ 6635807 h 10132673"/>
              <a:gd name="connsiteX7-1723" fmla="*/ 8262089 w 10128665"/>
              <a:gd name="connsiteY7-1724" fmla="*/ 8127755 h 10132673"/>
              <a:gd name="connsiteX8-1725" fmla="*/ 5178949 w 10128665"/>
              <a:gd name="connsiteY8-1726" fmla="*/ 10131776 h 10132673"/>
              <a:gd name="connsiteX9-1727" fmla="*/ 1869456 w 10128665"/>
              <a:gd name="connsiteY9-1728" fmla="*/ 8152093 h 10132673"/>
              <a:gd name="connsiteX10-1729" fmla="*/ 777 w 10128665"/>
              <a:gd name="connsiteY10-1730" fmla="*/ 5015424 h 10132673"/>
              <a:gd name="connsiteX0-1731" fmla="*/ 777 w 10128665"/>
              <a:gd name="connsiteY0-1732" fmla="*/ 5015424 h 10136221"/>
              <a:gd name="connsiteX1-1733" fmla="*/ 1895582 w 10128665"/>
              <a:gd name="connsiteY1-1734" fmla="*/ 1973361 h 10136221"/>
              <a:gd name="connsiteX2-1735" fmla="*/ 5039552 w 10128665"/>
              <a:gd name="connsiteY2-1736" fmla="*/ 264 h 10136221"/>
              <a:gd name="connsiteX3-1737" fmla="*/ 8068310 w 10128665"/>
              <a:gd name="connsiteY3-1738" fmla="*/ 1807075 h 10136221"/>
              <a:gd name="connsiteX4-1739" fmla="*/ 9524023 w 10128665"/>
              <a:gd name="connsiteY4-1740" fmla="*/ 3279912 h 10136221"/>
              <a:gd name="connsiteX5-1741" fmla="*/ 10127483 w 10128665"/>
              <a:gd name="connsiteY5-1742" fmla="*/ 5095997 h 10136221"/>
              <a:gd name="connsiteX6-1743" fmla="*/ 9663272 w 10128665"/>
              <a:gd name="connsiteY6-1744" fmla="*/ 6635807 h 10136221"/>
              <a:gd name="connsiteX7-1745" fmla="*/ 8262089 w 10128665"/>
              <a:gd name="connsiteY7-1746" fmla="*/ 8127755 h 10136221"/>
              <a:gd name="connsiteX8-1747" fmla="*/ 5178949 w 10128665"/>
              <a:gd name="connsiteY8-1748" fmla="*/ 10131776 h 10136221"/>
              <a:gd name="connsiteX9-1749" fmla="*/ 1869456 w 10128665"/>
              <a:gd name="connsiteY9-1750" fmla="*/ 8152093 h 10136221"/>
              <a:gd name="connsiteX10-1751" fmla="*/ 777 w 10128665"/>
              <a:gd name="connsiteY10-1752" fmla="*/ 5015424 h 10136221"/>
              <a:gd name="connsiteX0-1753" fmla="*/ 777 w 10128665"/>
              <a:gd name="connsiteY0-1754" fmla="*/ 5015424 h 10140893"/>
              <a:gd name="connsiteX1-1755" fmla="*/ 1895582 w 10128665"/>
              <a:gd name="connsiteY1-1756" fmla="*/ 1973361 h 10140893"/>
              <a:gd name="connsiteX2-1757" fmla="*/ 5039552 w 10128665"/>
              <a:gd name="connsiteY2-1758" fmla="*/ 264 h 10140893"/>
              <a:gd name="connsiteX3-1759" fmla="*/ 8068310 w 10128665"/>
              <a:gd name="connsiteY3-1760" fmla="*/ 1807075 h 10140893"/>
              <a:gd name="connsiteX4-1761" fmla="*/ 9524023 w 10128665"/>
              <a:gd name="connsiteY4-1762" fmla="*/ 3279912 h 10140893"/>
              <a:gd name="connsiteX5-1763" fmla="*/ 10127483 w 10128665"/>
              <a:gd name="connsiteY5-1764" fmla="*/ 5095997 h 10140893"/>
              <a:gd name="connsiteX6-1765" fmla="*/ 9663272 w 10128665"/>
              <a:gd name="connsiteY6-1766" fmla="*/ 6635807 h 10140893"/>
              <a:gd name="connsiteX7-1767" fmla="*/ 8262089 w 10128665"/>
              <a:gd name="connsiteY7-1768" fmla="*/ 8127755 h 10140893"/>
              <a:gd name="connsiteX8-1769" fmla="*/ 5178949 w 10128665"/>
              <a:gd name="connsiteY8-1770" fmla="*/ 10131776 h 10140893"/>
              <a:gd name="connsiteX9-1771" fmla="*/ 1869456 w 10128665"/>
              <a:gd name="connsiteY9-1772" fmla="*/ 8152093 h 10140893"/>
              <a:gd name="connsiteX10-1773" fmla="*/ 777 w 10128665"/>
              <a:gd name="connsiteY10-1774" fmla="*/ 5015424 h 10140893"/>
              <a:gd name="connsiteX0-1775" fmla="*/ 777 w 10128665"/>
              <a:gd name="connsiteY0-1776" fmla="*/ 5015424 h 10137040"/>
              <a:gd name="connsiteX1-1777" fmla="*/ 1895582 w 10128665"/>
              <a:gd name="connsiteY1-1778" fmla="*/ 1973361 h 10137040"/>
              <a:gd name="connsiteX2-1779" fmla="*/ 5039552 w 10128665"/>
              <a:gd name="connsiteY2-1780" fmla="*/ 264 h 10137040"/>
              <a:gd name="connsiteX3-1781" fmla="*/ 8068310 w 10128665"/>
              <a:gd name="connsiteY3-1782" fmla="*/ 1807075 h 10137040"/>
              <a:gd name="connsiteX4-1783" fmla="*/ 9524023 w 10128665"/>
              <a:gd name="connsiteY4-1784" fmla="*/ 3279912 h 10137040"/>
              <a:gd name="connsiteX5-1785" fmla="*/ 10127483 w 10128665"/>
              <a:gd name="connsiteY5-1786" fmla="*/ 5095997 h 10137040"/>
              <a:gd name="connsiteX6-1787" fmla="*/ 9663272 w 10128665"/>
              <a:gd name="connsiteY6-1788" fmla="*/ 6635807 h 10137040"/>
              <a:gd name="connsiteX7-1789" fmla="*/ 8262089 w 10128665"/>
              <a:gd name="connsiteY7-1790" fmla="*/ 8127755 h 10137040"/>
              <a:gd name="connsiteX8-1791" fmla="*/ 5178949 w 10128665"/>
              <a:gd name="connsiteY8-1792" fmla="*/ 10131776 h 10137040"/>
              <a:gd name="connsiteX9-1793" fmla="*/ 1869456 w 10128665"/>
              <a:gd name="connsiteY9-1794" fmla="*/ 8152093 h 10137040"/>
              <a:gd name="connsiteX10-1795" fmla="*/ 777 w 10128665"/>
              <a:gd name="connsiteY10-1796" fmla="*/ 5015424 h 10137040"/>
              <a:gd name="connsiteX0-1797" fmla="*/ 777 w 10128665"/>
              <a:gd name="connsiteY0-1798" fmla="*/ 5015424 h 10139847"/>
              <a:gd name="connsiteX1-1799" fmla="*/ 1895582 w 10128665"/>
              <a:gd name="connsiteY1-1800" fmla="*/ 1973361 h 10139847"/>
              <a:gd name="connsiteX2-1801" fmla="*/ 5039552 w 10128665"/>
              <a:gd name="connsiteY2-1802" fmla="*/ 264 h 10139847"/>
              <a:gd name="connsiteX3-1803" fmla="*/ 8068310 w 10128665"/>
              <a:gd name="connsiteY3-1804" fmla="*/ 1807075 h 10139847"/>
              <a:gd name="connsiteX4-1805" fmla="*/ 9524023 w 10128665"/>
              <a:gd name="connsiteY4-1806" fmla="*/ 3279912 h 10139847"/>
              <a:gd name="connsiteX5-1807" fmla="*/ 10127483 w 10128665"/>
              <a:gd name="connsiteY5-1808" fmla="*/ 5095997 h 10139847"/>
              <a:gd name="connsiteX6-1809" fmla="*/ 9663272 w 10128665"/>
              <a:gd name="connsiteY6-1810" fmla="*/ 6635807 h 10139847"/>
              <a:gd name="connsiteX7-1811" fmla="*/ 8262089 w 10128665"/>
              <a:gd name="connsiteY7-1812" fmla="*/ 8127755 h 10139847"/>
              <a:gd name="connsiteX8-1813" fmla="*/ 5178949 w 10128665"/>
              <a:gd name="connsiteY8-1814" fmla="*/ 10131776 h 10139847"/>
              <a:gd name="connsiteX9-1815" fmla="*/ 1869456 w 10128665"/>
              <a:gd name="connsiteY9-1816" fmla="*/ 8152093 h 10139847"/>
              <a:gd name="connsiteX10-1817" fmla="*/ 777 w 10128665"/>
              <a:gd name="connsiteY10-1818" fmla="*/ 5015424 h 10139847"/>
              <a:gd name="connsiteX0-1819" fmla="*/ 777 w 10128665"/>
              <a:gd name="connsiteY0-1820" fmla="*/ 5015424 h 10139847"/>
              <a:gd name="connsiteX1-1821" fmla="*/ 1895582 w 10128665"/>
              <a:gd name="connsiteY1-1822" fmla="*/ 1973361 h 10139847"/>
              <a:gd name="connsiteX2-1823" fmla="*/ 5039552 w 10128665"/>
              <a:gd name="connsiteY2-1824" fmla="*/ 264 h 10139847"/>
              <a:gd name="connsiteX3-1825" fmla="*/ 8068310 w 10128665"/>
              <a:gd name="connsiteY3-1826" fmla="*/ 1807075 h 10139847"/>
              <a:gd name="connsiteX4-1827" fmla="*/ 9524023 w 10128665"/>
              <a:gd name="connsiteY4-1828" fmla="*/ 3279912 h 10139847"/>
              <a:gd name="connsiteX5-1829" fmla="*/ 10127483 w 10128665"/>
              <a:gd name="connsiteY5-1830" fmla="*/ 5095997 h 10139847"/>
              <a:gd name="connsiteX6-1831" fmla="*/ 9663272 w 10128665"/>
              <a:gd name="connsiteY6-1832" fmla="*/ 6635807 h 10139847"/>
              <a:gd name="connsiteX7-1833" fmla="*/ 8262089 w 10128665"/>
              <a:gd name="connsiteY7-1834" fmla="*/ 8127755 h 10139847"/>
              <a:gd name="connsiteX8-1835" fmla="*/ 5178949 w 10128665"/>
              <a:gd name="connsiteY8-1836" fmla="*/ 10131776 h 10139847"/>
              <a:gd name="connsiteX9-1837" fmla="*/ 1869456 w 10128665"/>
              <a:gd name="connsiteY9-1838" fmla="*/ 8152093 h 10139847"/>
              <a:gd name="connsiteX10-1839" fmla="*/ 777 w 10128665"/>
              <a:gd name="connsiteY10-1840" fmla="*/ 5015424 h 10139847"/>
              <a:gd name="connsiteX0-1841" fmla="*/ 777 w 10211929"/>
              <a:gd name="connsiteY0-1842" fmla="*/ 5015424 h 10139847"/>
              <a:gd name="connsiteX1-1843" fmla="*/ 1895582 w 10211929"/>
              <a:gd name="connsiteY1-1844" fmla="*/ 1973361 h 10139847"/>
              <a:gd name="connsiteX2-1845" fmla="*/ 5039552 w 10211929"/>
              <a:gd name="connsiteY2-1846" fmla="*/ 264 h 10139847"/>
              <a:gd name="connsiteX3-1847" fmla="*/ 8068310 w 10211929"/>
              <a:gd name="connsiteY3-1848" fmla="*/ 1807075 h 10139847"/>
              <a:gd name="connsiteX4-1849" fmla="*/ 10127483 w 10211929"/>
              <a:gd name="connsiteY4-1850" fmla="*/ 5095997 h 10139847"/>
              <a:gd name="connsiteX5-1851" fmla="*/ 9663272 w 10211929"/>
              <a:gd name="connsiteY5-1852" fmla="*/ 6635807 h 10139847"/>
              <a:gd name="connsiteX6-1853" fmla="*/ 8262089 w 10211929"/>
              <a:gd name="connsiteY6-1854" fmla="*/ 8127755 h 10139847"/>
              <a:gd name="connsiteX7-1855" fmla="*/ 5178949 w 10211929"/>
              <a:gd name="connsiteY7-1856" fmla="*/ 10131776 h 10139847"/>
              <a:gd name="connsiteX8-1857" fmla="*/ 1869456 w 10211929"/>
              <a:gd name="connsiteY8-1858" fmla="*/ 8152093 h 10139847"/>
              <a:gd name="connsiteX9-1859" fmla="*/ 777 w 10211929"/>
              <a:gd name="connsiteY9-1860" fmla="*/ 5015424 h 10139847"/>
              <a:gd name="connsiteX0-1861" fmla="*/ 777 w 10095194"/>
              <a:gd name="connsiteY0-1862" fmla="*/ 5015424 h 10139847"/>
              <a:gd name="connsiteX1-1863" fmla="*/ 1895582 w 10095194"/>
              <a:gd name="connsiteY1-1864" fmla="*/ 1973361 h 10139847"/>
              <a:gd name="connsiteX2-1865" fmla="*/ 5039552 w 10095194"/>
              <a:gd name="connsiteY2-1866" fmla="*/ 264 h 10139847"/>
              <a:gd name="connsiteX3-1867" fmla="*/ 8068310 w 10095194"/>
              <a:gd name="connsiteY3-1868" fmla="*/ 1807075 h 10139847"/>
              <a:gd name="connsiteX4-1869" fmla="*/ 9989124 w 10095194"/>
              <a:gd name="connsiteY4-1870" fmla="*/ 4086473 h 10139847"/>
              <a:gd name="connsiteX5-1871" fmla="*/ 9663272 w 10095194"/>
              <a:gd name="connsiteY5-1872" fmla="*/ 6635807 h 10139847"/>
              <a:gd name="connsiteX6-1873" fmla="*/ 8262089 w 10095194"/>
              <a:gd name="connsiteY6-1874" fmla="*/ 8127755 h 10139847"/>
              <a:gd name="connsiteX7-1875" fmla="*/ 5178949 w 10095194"/>
              <a:gd name="connsiteY7-1876" fmla="*/ 10131776 h 10139847"/>
              <a:gd name="connsiteX8-1877" fmla="*/ 1869456 w 10095194"/>
              <a:gd name="connsiteY8-1878" fmla="*/ 8152093 h 10139847"/>
              <a:gd name="connsiteX9-1879" fmla="*/ 777 w 10095194"/>
              <a:gd name="connsiteY9-1880" fmla="*/ 5015424 h 10139847"/>
              <a:gd name="connsiteX0-1881" fmla="*/ 777 w 10143243"/>
              <a:gd name="connsiteY0-1882" fmla="*/ 5015424 h 10139847"/>
              <a:gd name="connsiteX1-1883" fmla="*/ 1895582 w 10143243"/>
              <a:gd name="connsiteY1-1884" fmla="*/ 1973361 h 10139847"/>
              <a:gd name="connsiteX2-1885" fmla="*/ 5039552 w 10143243"/>
              <a:gd name="connsiteY2-1886" fmla="*/ 264 h 10139847"/>
              <a:gd name="connsiteX3-1887" fmla="*/ 8068310 w 10143243"/>
              <a:gd name="connsiteY3-1888" fmla="*/ 1807075 h 10139847"/>
              <a:gd name="connsiteX4-1889" fmla="*/ 10047380 w 10143243"/>
              <a:gd name="connsiteY4-1890" fmla="*/ 4369721 h 10139847"/>
              <a:gd name="connsiteX5-1891" fmla="*/ 9663272 w 10143243"/>
              <a:gd name="connsiteY5-1892" fmla="*/ 6635807 h 10139847"/>
              <a:gd name="connsiteX6-1893" fmla="*/ 8262089 w 10143243"/>
              <a:gd name="connsiteY6-1894" fmla="*/ 8127755 h 10139847"/>
              <a:gd name="connsiteX7-1895" fmla="*/ 5178949 w 10143243"/>
              <a:gd name="connsiteY7-1896" fmla="*/ 10131776 h 10139847"/>
              <a:gd name="connsiteX8-1897" fmla="*/ 1869456 w 10143243"/>
              <a:gd name="connsiteY8-1898" fmla="*/ 8152093 h 10139847"/>
              <a:gd name="connsiteX9-1899" fmla="*/ 777 w 10143243"/>
              <a:gd name="connsiteY9-1900" fmla="*/ 5015424 h 10139847"/>
              <a:gd name="connsiteX0-1901" fmla="*/ 777 w 10188867"/>
              <a:gd name="connsiteY0-1902" fmla="*/ 5015424 h 10139847"/>
              <a:gd name="connsiteX1-1903" fmla="*/ 1895582 w 10188867"/>
              <a:gd name="connsiteY1-1904" fmla="*/ 1973361 h 10139847"/>
              <a:gd name="connsiteX2-1905" fmla="*/ 5039552 w 10188867"/>
              <a:gd name="connsiteY2-1906" fmla="*/ 264 h 10139847"/>
              <a:gd name="connsiteX3-1907" fmla="*/ 8068310 w 10188867"/>
              <a:gd name="connsiteY3-1908" fmla="*/ 1807075 h 10139847"/>
              <a:gd name="connsiteX4-1909" fmla="*/ 10100925 w 10188867"/>
              <a:gd name="connsiteY4-1910" fmla="*/ 4654536 h 10139847"/>
              <a:gd name="connsiteX5-1911" fmla="*/ 9663272 w 10188867"/>
              <a:gd name="connsiteY5-1912" fmla="*/ 6635807 h 10139847"/>
              <a:gd name="connsiteX6-1913" fmla="*/ 8262089 w 10188867"/>
              <a:gd name="connsiteY6-1914" fmla="*/ 8127755 h 10139847"/>
              <a:gd name="connsiteX7-1915" fmla="*/ 5178949 w 10188867"/>
              <a:gd name="connsiteY7-1916" fmla="*/ 10131776 h 10139847"/>
              <a:gd name="connsiteX8-1917" fmla="*/ 1869456 w 10188867"/>
              <a:gd name="connsiteY8-1918" fmla="*/ 8152093 h 10139847"/>
              <a:gd name="connsiteX9-1919" fmla="*/ 777 w 10188867"/>
              <a:gd name="connsiteY9-1920" fmla="*/ 5015424 h 10139847"/>
              <a:gd name="connsiteX0-1921" fmla="*/ 777 w 10142580"/>
              <a:gd name="connsiteY0-1922" fmla="*/ 5015424 h 10139847"/>
              <a:gd name="connsiteX1-1923" fmla="*/ 1895582 w 10142580"/>
              <a:gd name="connsiteY1-1924" fmla="*/ 1973361 h 10139847"/>
              <a:gd name="connsiteX2-1925" fmla="*/ 5039552 w 10142580"/>
              <a:gd name="connsiteY2-1926" fmla="*/ 264 h 10139847"/>
              <a:gd name="connsiteX3-1927" fmla="*/ 8068310 w 10142580"/>
              <a:gd name="connsiteY3-1928" fmla="*/ 1807075 h 10139847"/>
              <a:gd name="connsiteX4-1929" fmla="*/ 10100925 w 10142580"/>
              <a:gd name="connsiteY4-1930" fmla="*/ 4654536 h 10139847"/>
              <a:gd name="connsiteX5-1931" fmla="*/ 9663272 w 10142580"/>
              <a:gd name="connsiteY5-1932" fmla="*/ 6635807 h 10139847"/>
              <a:gd name="connsiteX6-1933" fmla="*/ 8262089 w 10142580"/>
              <a:gd name="connsiteY6-1934" fmla="*/ 8127755 h 10139847"/>
              <a:gd name="connsiteX7-1935" fmla="*/ 5178949 w 10142580"/>
              <a:gd name="connsiteY7-1936" fmla="*/ 10131776 h 10139847"/>
              <a:gd name="connsiteX8-1937" fmla="*/ 1869456 w 10142580"/>
              <a:gd name="connsiteY8-1938" fmla="*/ 8152093 h 10139847"/>
              <a:gd name="connsiteX9-1939" fmla="*/ 777 w 10142580"/>
              <a:gd name="connsiteY9-1940" fmla="*/ 5015424 h 10139847"/>
              <a:gd name="connsiteX0-1941" fmla="*/ 777 w 10131835"/>
              <a:gd name="connsiteY0-1942" fmla="*/ 5015424 h 10139847"/>
              <a:gd name="connsiteX1-1943" fmla="*/ 1895582 w 10131835"/>
              <a:gd name="connsiteY1-1944" fmla="*/ 1973361 h 10139847"/>
              <a:gd name="connsiteX2-1945" fmla="*/ 5039552 w 10131835"/>
              <a:gd name="connsiteY2-1946" fmla="*/ 264 h 10139847"/>
              <a:gd name="connsiteX3-1947" fmla="*/ 8068310 w 10131835"/>
              <a:gd name="connsiteY3-1948" fmla="*/ 1807075 h 10139847"/>
              <a:gd name="connsiteX4-1949" fmla="*/ 10100925 w 10131835"/>
              <a:gd name="connsiteY4-1950" fmla="*/ 4654536 h 10139847"/>
              <a:gd name="connsiteX5-1951" fmla="*/ 9663272 w 10131835"/>
              <a:gd name="connsiteY5-1952" fmla="*/ 6635807 h 10139847"/>
              <a:gd name="connsiteX6-1953" fmla="*/ 8262089 w 10131835"/>
              <a:gd name="connsiteY6-1954" fmla="*/ 8127755 h 10139847"/>
              <a:gd name="connsiteX7-1955" fmla="*/ 5178949 w 10131835"/>
              <a:gd name="connsiteY7-1956" fmla="*/ 10131776 h 10139847"/>
              <a:gd name="connsiteX8-1957" fmla="*/ 1869456 w 10131835"/>
              <a:gd name="connsiteY8-1958" fmla="*/ 8152093 h 10139847"/>
              <a:gd name="connsiteX9-1959" fmla="*/ 777 w 10131835"/>
              <a:gd name="connsiteY9-1960" fmla="*/ 5015424 h 10139847"/>
              <a:gd name="connsiteX0-1961" fmla="*/ 14 w 10131072"/>
              <a:gd name="connsiteY0-1962" fmla="*/ 5015424 h 10139742"/>
              <a:gd name="connsiteX1-1963" fmla="*/ 1894819 w 10131072"/>
              <a:gd name="connsiteY1-1964" fmla="*/ 1973361 h 10139742"/>
              <a:gd name="connsiteX2-1965" fmla="*/ 5038789 w 10131072"/>
              <a:gd name="connsiteY2-1966" fmla="*/ 264 h 10139742"/>
              <a:gd name="connsiteX3-1967" fmla="*/ 8067547 w 10131072"/>
              <a:gd name="connsiteY3-1968" fmla="*/ 1807075 h 10139742"/>
              <a:gd name="connsiteX4-1969" fmla="*/ 10100162 w 10131072"/>
              <a:gd name="connsiteY4-1970" fmla="*/ 4654536 h 10139742"/>
              <a:gd name="connsiteX5-1971" fmla="*/ 9662509 w 10131072"/>
              <a:gd name="connsiteY5-1972" fmla="*/ 6635807 h 10139742"/>
              <a:gd name="connsiteX6-1973" fmla="*/ 8261326 w 10131072"/>
              <a:gd name="connsiteY6-1974" fmla="*/ 8127755 h 10139742"/>
              <a:gd name="connsiteX7-1975" fmla="*/ 5178186 w 10131072"/>
              <a:gd name="connsiteY7-1976" fmla="*/ 10131776 h 10139742"/>
              <a:gd name="connsiteX8-1977" fmla="*/ 1868693 w 10131072"/>
              <a:gd name="connsiteY8-1978" fmla="*/ 8133929 h 10139742"/>
              <a:gd name="connsiteX9-1979" fmla="*/ 14 w 10131072"/>
              <a:gd name="connsiteY9-1980" fmla="*/ 5015424 h 10139742"/>
              <a:gd name="connsiteX0-1981" fmla="*/ 2430 w 10133488"/>
              <a:gd name="connsiteY0-1982" fmla="*/ 5015424 h 10139742"/>
              <a:gd name="connsiteX1-1983" fmla="*/ 1897235 w 10133488"/>
              <a:gd name="connsiteY1-1984" fmla="*/ 1973361 h 10139742"/>
              <a:gd name="connsiteX2-1985" fmla="*/ 5041205 w 10133488"/>
              <a:gd name="connsiteY2-1986" fmla="*/ 264 h 10139742"/>
              <a:gd name="connsiteX3-1987" fmla="*/ 8069963 w 10133488"/>
              <a:gd name="connsiteY3-1988" fmla="*/ 1807075 h 10139742"/>
              <a:gd name="connsiteX4-1989" fmla="*/ 10102578 w 10133488"/>
              <a:gd name="connsiteY4-1990" fmla="*/ 4654536 h 10139742"/>
              <a:gd name="connsiteX5-1991" fmla="*/ 9664925 w 10133488"/>
              <a:gd name="connsiteY5-1992" fmla="*/ 6635807 h 10139742"/>
              <a:gd name="connsiteX6-1993" fmla="*/ 8263742 w 10133488"/>
              <a:gd name="connsiteY6-1994" fmla="*/ 8127755 h 10139742"/>
              <a:gd name="connsiteX7-1995" fmla="*/ 5180602 w 10133488"/>
              <a:gd name="connsiteY7-1996" fmla="*/ 10131776 h 10139742"/>
              <a:gd name="connsiteX8-1997" fmla="*/ 1871109 w 10133488"/>
              <a:gd name="connsiteY8-1998" fmla="*/ 8133929 h 10139742"/>
              <a:gd name="connsiteX9-1999" fmla="*/ 2430 w 10133488"/>
              <a:gd name="connsiteY9-2000" fmla="*/ 5015424 h 10139742"/>
              <a:gd name="connsiteX0-2001" fmla="*/ 2430 w 10133488"/>
              <a:gd name="connsiteY0-2002" fmla="*/ 5015424 h 10139742"/>
              <a:gd name="connsiteX1-2003" fmla="*/ 1897235 w 10133488"/>
              <a:gd name="connsiteY1-2004" fmla="*/ 1973361 h 10139742"/>
              <a:gd name="connsiteX2-2005" fmla="*/ 5041205 w 10133488"/>
              <a:gd name="connsiteY2-2006" fmla="*/ 264 h 10139742"/>
              <a:gd name="connsiteX3-2007" fmla="*/ 8069963 w 10133488"/>
              <a:gd name="connsiteY3-2008" fmla="*/ 1807075 h 10139742"/>
              <a:gd name="connsiteX4-2009" fmla="*/ 10102578 w 10133488"/>
              <a:gd name="connsiteY4-2010" fmla="*/ 4654536 h 10139742"/>
              <a:gd name="connsiteX5-2011" fmla="*/ 9664925 w 10133488"/>
              <a:gd name="connsiteY5-2012" fmla="*/ 6635807 h 10139742"/>
              <a:gd name="connsiteX6-2013" fmla="*/ 8263742 w 10133488"/>
              <a:gd name="connsiteY6-2014" fmla="*/ 8127755 h 10139742"/>
              <a:gd name="connsiteX7-2015" fmla="*/ 5180602 w 10133488"/>
              <a:gd name="connsiteY7-2016" fmla="*/ 10131776 h 10139742"/>
              <a:gd name="connsiteX8-2017" fmla="*/ 1871109 w 10133488"/>
              <a:gd name="connsiteY8-2018" fmla="*/ 8133929 h 10139742"/>
              <a:gd name="connsiteX9-2019" fmla="*/ 2430 w 10133488"/>
              <a:gd name="connsiteY9-2020" fmla="*/ 5015424 h 10139742"/>
              <a:gd name="connsiteX0-2021" fmla="*/ 2430 w 10133488"/>
              <a:gd name="connsiteY0-2022" fmla="*/ 5015424 h 10139776"/>
              <a:gd name="connsiteX1-2023" fmla="*/ 1897235 w 10133488"/>
              <a:gd name="connsiteY1-2024" fmla="*/ 1973361 h 10139776"/>
              <a:gd name="connsiteX2-2025" fmla="*/ 5041205 w 10133488"/>
              <a:gd name="connsiteY2-2026" fmla="*/ 264 h 10139776"/>
              <a:gd name="connsiteX3-2027" fmla="*/ 8069963 w 10133488"/>
              <a:gd name="connsiteY3-2028" fmla="*/ 1807075 h 10139776"/>
              <a:gd name="connsiteX4-2029" fmla="*/ 10102578 w 10133488"/>
              <a:gd name="connsiteY4-2030" fmla="*/ 4654536 h 10139776"/>
              <a:gd name="connsiteX5-2031" fmla="*/ 9664925 w 10133488"/>
              <a:gd name="connsiteY5-2032" fmla="*/ 6635807 h 10139776"/>
              <a:gd name="connsiteX6-2033" fmla="*/ 8263742 w 10133488"/>
              <a:gd name="connsiteY6-2034" fmla="*/ 8127755 h 10139776"/>
              <a:gd name="connsiteX7-2035" fmla="*/ 5180602 w 10133488"/>
              <a:gd name="connsiteY7-2036" fmla="*/ 10131776 h 10139776"/>
              <a:gd name="connsiteX8-2037" fmla="*/ 1871109 w 10133488"/>
              <a:gd name="connsiteY8-2038" fmla="*/ 8133929 h 10139776"/>
              <a:gd name="connsiteX9-2039" fmla="*/ 2430 w 10133488"/>
              <a:gd name="connsiteY9-2040" fmla="*/ 5015424 h 10139776"/>
              <a:gd name="connsiteX0-2041" fmla="*/ 797 w 10131855"/>
              <a:gd name="connsiteY0-2042" fmla="*/ 5015424 h 10139776"/>
              <a:gd name="connsiteX1-2043" fmla="*/ 1895602 w 10131855"/>
              <a:gd name="connsiteY1-2044" fmla="*/ 1973361 h 10139776"/>
              <a:gd name="connsiteX2-2045" fmla="*/ 5039572 w 10131855"/>
              <a:gd name="connsiteY2-2046" fmla="*/ 264 h 10139776"/>
              <a:gd name="connsiteX3-2047" fmla="*/ 8068330 w 10131855"/>
              <a:gd name="connsiteY3-2048" fmla="*/ 1807075 h 10139776"/>
              <a:gd name="connsiteX4-2049" fmla="*/ 10100945 w 10131855"/>
              <a:gd name="connsiteY4-2050" fmla="*/ 4654536 h 10139776"/>
              <a:gd name="connsiteX5-2051" fmla="*/ 9663292 w 10131855"/>
              <a:gd name="connsiteY5-2052" fmla="*/ 6635807 h 10139776"/>
              <a:gd name="connsiteX6-2053" fmla="*/ 8262109 w 10131855"/>
              <a:gd name="connsiteY6-2054" fmla="*/ 8127755 h 10139776"/>
              <a:gd name="connsiteX7-2055" fmla="*/ 5178969 w 10131855"/>
              <a:gd name="connsiteY7-2056" fmla="*/ 10131776 h 10139776"/>
              <a:gd name="connsiteX8-2057" fmla="*/ 1869476 w 10131855"/>
              <a:gd name="connsiteY8-2058" fmla="*/ 8133929 h 10139776"/>
              <a:gd name="connsiteX9-2059" fmla="*/ 797 w 10131855"/>
              <a:gd name="connsiteY9-2060" fmla="*/ 5015424 h 10139776"/>
              <a:gd name="connsiteX0-2061" fmla="*/ 797 w 10131855"/>
              <a:gd name="connsiteY0-2062" fmla="*/ 5015424 h 10139776"/>
              <a:gd name="connsiteX1-2063" fmla="*/ 1895602 w 10131855"/>
              <a:gd name="connsiteY1-2064" fmla="*/ 1973361 h 10139776"/>
              <a:gd name="connsiteX2-2065" fmla="*/ 5039572 w 10131855"/>
              <a:gd name="connsiteY2-2066" fmla="*/ 264 h 10139776"/>
              <a:gd name="connsiteX3-2067" fmla="*/ 8068330 w 10131855"/>
              <a:gd name="connsiteY3-2068" fmla="*/ 1807075 h 10139776"/>
              <a:gd name="connsiteX4-2069" fmla="*/ 10100945 w 10131855"/>
              <a:gd name="connsiteY4-2070" fmla="*/ 4654536 h 10139776"/>
              <a:gd name="connsiteX5-2071" fmla="*/ 9663292 w 10131855"/>
              <a:gd name="connsiteY5-2072" fmla="*/ 6635807 h 10139776"/>
              <a:gd name="connsiteX6-2073" fmla="*/ 8262109 w 10131855"/>
              <a:gd name="connsiteY6-2074" fmla="*/ 8127755 h 10139776"/>
              <a:gd name="connsiteX7-2075" fmla="*/ 5178969 w 10131855"/>
              <a:gd name="connsiteY7-2076" fmla="*/ 10131776 h 10139776"/>
              <a:gd name="connsiteX8-2077" fmla="*/ 1869476 w 10131855"/>
              <a:gd name="connsiteY8-2078" fmla="*/ 8133929 h 10139776"/>
              <a:gd name="connsiteX9-2079" fmla="*/ 797 w 10131855"/>
              <a:gd name="connsiteY9-2080" fmla="*/ 5015424 h 10139776"/>
              <a:gd name="connsiteX0-2081" fmla="*/ 809 w 10131867"/>
              <a:gd name="connsiteY0-2082" fmla="*/ 5015424 h 10140107"/>
              <a:gd name="connsiteX1-2083" fmla="*/ 1895614 w 10131867"/>
              <a:gd name="connsiteY1-2084" fmla="*/ 1973361 h 10140107"/>
              <a:gd name="connsiteX2-2085" fmla="*/ 5039584 w 10131867"/>
              <a:gd name="connsiteY2-2086" fmla="*/ 264 h 10140107"/>
              <a:gd name="connsiteX3-2087" fmla="*/ 8068342 w 10131867"/>
              <a:gd name="connsiteY3-2088" fmla="*/ 1807075 h 10140107"/>
              <a:gd name="connsiteX4-2089" fmla="*/ 10100957 w 10131867"/>
              <a:gd name="connsiteY4-2090" fmla="*/ 4654536 h 10140107"/>
              <a:gd name="connsiteX5-2091" fmla="*/ 9663304 w 10131867"/>
              <a:gd name="connsiteY5-2092" fmla="*/ 6635807 h 10140107"/>
              <a:gd name="connsiteX6-2093" fmla="*/ 8262121 w 10131867"/>
              <a:gd name="connsiteY6-2094" fmla="*/ 8127755 h 10140107"/>
              <a:gd name="connsiteX7-2095" fmla="*/ 5178981 w 10131867"/>
              <a:gd name="connsiteY7-2096" fmla="*/ 10131776 h 10140107"/>
              <a:gd name="connsiteX8-2097" fmla="*/ 1869488 w 10131867"/>
              <a:gd name="connsiteY8-2098" fmla="*/ 8133929 h 10140107"/>
              <a:gd name="connsiteX9-2099" fmla="*/ 809 w 10131867"/>
              <a:gd name="connsiteY9-2100" fmla="*/ 5015424 h 10140107"/>
              <a:gd name="connsiteX0-2101" fmla="*/ 189 w 10131247"/>
              <a:gd name="connsiteY0-2102" fmla="*/ 5015424 h 10140107"/>
              <a:gd name="connsiteX1-2103" fmla="*/ 1894994 w 10131247"/>
              <a:gd name="connsiteY1-2104" fmla="*/ 1973361 h 10140107"/>
              <a:gd name="connsiteX2-2105" fmla="*/ 5038964 w 10131247"/>
              <a:gd name="connsiteY2-2106" fmla="*/ 264 h 10140107"/>
              <a:gd name="connsiteX3-2107" fmla="*/ 8067722 w 10131247"/>
              <a:gd name="connsiteY3-2108" fmla="*/ 1807075 h 10140107"/>
              <a:gd name="connsiteX4-2109" fmla="*/ 10100337 w 10131247"/>
              <a:gd name="connsiteY4-2110" fmla="*/ 4654536 h 10140107"/>
              <a:gd name="connsiteX5-2111" fmla="*/ 9662684 w 10131247"/>
              <a:gd name="connsiteY5-2112" fmla="*/ 6635807 h 10140107"/>
              <a:gd name="connsiteX6-2113" fmla="*/ 8261501 w 10131247"/>
              <a:gd name="connsiteY6-2114" fmla="*/ 8127755 h 10140107"/>
              <a:gd name="connsiteX7-2115" fmla="*/ 5178361 w 10131247"/>
              <a:gd name="connsiteY7-2116" fmla="*/ 10131776 h 10140107"/>
              <a:gd name="connsiteX8-2117" fmla="*/ 1868868 w 10131247"/>
              <a:gd name="connsiteY8-2118" fmla="*/ 8133929 h 10140107"/>
              <a:gd name="connsiteX9-2119" fmla="*/ 189 w 10131247"/>
              <a:gd name="connsiteY9-2120" fmla="*/ 5015424 h 10140107"/>
              <a:gd name="connsiteX0-2121" fmla="*/ 349 w 10131407"/>
              <a:gd name="connsiteY0-2122" fmla="*/ 5015424 h 10140107"/>
              <a:gd name="connsiteX1-2123" fmla="*/ 1895154 w 10131407"/>
              <a:gd name="connsiteY1-2124" fmla="*/ 1973361 h 10140107"/>
              <a:gd name="connsiteX2-2125" fmla="*/ 5039124 w 10131407"/>
              <a:gd name="connsiteY2-2126" fmla="*/ 264 h 10140107"/>
              <a:gd name="connsiteX3-2127" fmla="*/ 8067882 w 10131407"/>
              <a:gd name="connsiteY3-2128" fmla="*/ 1807075 h 10140107"/>
              <a:gd name="connsiteX4-2129" fmla="*/ 10100497 w 10131407"/>
              <a:gd name="connsiteY4-2130" fmla="*/ 4654536 h 10140107"/>
              <a:gd name="connsiteX5-2131" fmla="*/ 9662844 w 10131407"/>
              <a:gd name="connsiteY5-2132" fmla="*/ 6635807 h 10140107"/>
              <a:gd name="connsiteX6-2133" fmla="*/ 8261661 w 10131407"/>
              <a:gd name="connsiteY6-2134" fmla="*/ 8127755 h 10140107"/>
              <a:gd name="connsiteX7-2135" fmla="*/ 5178521 w 10131407"/>
              <a:gd name="connsiteY7-2136" fmla="*/ 10131776 h 10140107"/>
              <a:gd name="connsiteX8-2137" fmla="*/ 1869028 w 10131407"/>
              <a:gd name="connsiteY8-2138" fmla="*/ 8133929 h 10140107"/>
              <a:gd name="connsiteX9-2139" fmla="*/ 349 w 10131407"/>
              <a:gd name="connsiteY9-2140" fmla="*/ 5015424 h 10140107"/>
              <a:gd name="connsiteX0-2141" fmla="*/ 354 w 10131412"/>
              <a:gd name="connsiteY0-2142" fmla="*/ 5015424 h 10139997"/>
              <a:gd name="connsiteX1-2143" fmla="*/ 1895159 w 10131412"/>
              <a:gd name="connsiteY1-2144" fmla="*/ 1973361 h 10139997"/>
              <a:gd name="connsiteX2-2145" fmla="*/ 5039129 w 10131412"/>
              <a:gd name="connsiteY2-2146" fmla="*/ 264 h 10139997"/>
              <a:gd name="connsiteX3-2147" fmla="*/ 8067887 w 10131412"/>
              <a:gd name="connsiteY3-2148" fmla="*/ 1807075 h 10139997"/>
              <a:gd name="connsiteX4-2149" fmla="*/ 10100502 w 10131412"/>
              <a:gd name="connsiteY4-2150" fmla="*/ 4654536 h 10139997"/>
              <a:gd name="connsiteX5-2151" fmla="*/ 9662849 w 10131412"/>
              <a:gd name="connsiteY5-2152" fmla="*/ 6635807 h 10139997"/>
              <a:gd name="connsiteX6-2153" fmla="*/ 8261666 w 10131412"/>
              <a:gd name="connsiteY6-2154" fmla="*/ 8127755 h 10139997"/>
              <a:gd name="connsiteX7-2155" fmla="*/ 5178526 w 10131412"/>
              <a:gd name="connsiteY7-2156" fmla="*/ 10131776 h 10139997"/>
              <a:gd name="connsiteX8-2157" fmla="*/ 1869033 w 10131412"/>
              <a:gd name="connsiteY8-2158" fmla="*/ 8133929 h 10139997"/>
              <a:gd name="connsiteX9-2159" fmla="*/ 354 w 10131412"/>
              <a:gd name="connsiteY9-2160" fmla="*/ 5015424 h 10139997"/>
              <a:gd name="connsiteX0-2161" fmla="*/ 354 w 10131412"/>
              <a:gd name="connsiteY0-2162" fmla="*/ 5015424 h 10131802"/>
              <a:gd name="connsiteX1-2163" fmla="*/ 1895159 w 10131412"/>
              <a:gd name="connsiteY1-2164" fmla="*/ 1973361 h 10131802"/>
              <a:gd name="connsiteX2-2165" fmla="*/ 5039129 w 10131412"/>
              <a:gd name="connsiteY2-2166" fmla="*/ 264 h 10131802"/>
              <a:gd name="connsiteX3-2167" fmla="*/ 8067887 w 10131412"/>
              <a:gd name="connsiteY3-2168" fmla="*/ 1807075 h 10131802"/>
              <a:gd name="connsiteX4-2169" fmla="*/ 10100502 w 10131412"/>
              <a:gd name="connsiteY4-2170" fmla="*/ 4654536 h 10131802"/>
              <a:gd name="connsiteX5-2171" fmla="*/ 9662849 w 10131412"/>
              <a:gd name="connsiteY5-2172" fmla="*/ 6635807 h 10131802"/>
              <a:gd name="connsiteX6-2173" fmla="*/ 8261666 w 10131412"/>
              <a:gd name="connsiteY6-2174" fmla="*/ 8127755 h 10131802"/>
              <a:gd name="connsiteX7-2175" fmla="*/ 5178526 w 10131412"/>
              <a:gd name="connsiteY7-2176" fmla="*/ 10131776 h 10131802"/>
              <a:gd name="connsiteX8-2177" fmla="*/ 1869033 w 10131412"/>
              <a:gd name="connsiteY8-2178" fmla="*/ 8133929 h 10131802"/>
              <a:gd name="connsiteX9-2179" fmla="*/ 354 w 10131412"/>
              <a:gd name="connsiteY9-2180" fmla="*/ 5015424 h 10131802"/>
              <a:gd name="connsiteX0-2181" fmla="*/ 354 w 10130848"/>
              <a:gd name="connsiteY0-2182" fmla="*/ 5015424 h 10131802"/>
              <a:gd name="connsiteX1-2183" fmla="*/ 1895159 w 10130848"/>
              <a:gd name="connsiteY1-2184" fmla="*/ 1973361 h 10131802"/>
              <a:gd name="connsiteX2-2185" fmla="*/ 5039129 w 10130848"/>
              <a:gd name="connsiteY2-2186" fmla="*/ 264 h 10131802"/>
              <a:gd name="connsiteX3-2187" fmla="*/ 8067887 w 10130848"/>
              <a:gd name="connsiteY3-2188" fmla="*/ 1807075 h 10131802"/>
              <a:gd name="connsiteX4-2189" fmla="*/ 10100502 w 10130848"/>
              <a:gd name="connsiteY4-2190" fmla="*/ 4654536 h 10131802"/>
              <a:gd name="connsiteX5-2191" fmla="*/ 9662849 w 10130848"/>
              <a:gd name="connsiteY5-2192" fmla="*/ 6635807 h 10131802"/>
              <a:gd name="connsiteX6-2193" fmla="*/ 8279860 w 10130848"/>
              <a:gd name="connsiteY6-2194" fmla="*/ 8139865 h 10131802"/>
              <a:gd name="connsiteX7-2195" fmla="*/ 5178526 w 10130848"/>
              <a:gd name="connsiteY7-2196" fmla="*/ 10131776 h 10131802"/>
              <a:gd name="connsiteX8-2197" fmla="*/ 1869033 w 10130848"/>
              <a:gd name="connsiteY8-2198" fmla="*/ 8133929 h 10131802"/>
              <a:gd name="connsiteX9-2199" fmla="*/ 354 w 10130848"/>
              <a:gd name="connsiteY9-2200" fmla="*/ 5015424 h 10131802"/>
              <a:gd name="connsiteX0-2201" fmla="*/ 354 w 10130848"/>
              <a:gd name="connsiteY0-2202" fmla="*/ 5015424 h 10136015"/>
              <a:gd name="connsiteX1-2203" fmla="*/ 1895159 w 10130848"/>
              <a:gd name="connsiteY1-2204" fmla="*/ 1973361 h 10136015"/>
              <a:gd name="connsiteX2-2205" fmla="*/ 5039129 w 10130848"/>
              <a:gd name="connsiteY2-2206" fmla="*/ 264 h 10136015"/>
              <a:gd name="connsiteX3-2207" fmla="*/ 8067887 w 10130848"/>
              <a:gd name="connsiteY3-2208" fmla="*/ 1807075 h 10136015"/>
              <a:gd name="connsiteX4-2209" fmla="*/ 10100502 w 10130848"/>
              <a:gd name="connsiteY4-2210" fmla="*/ 4654536 h 10136015"/>
              <a:gd name="connsiteX5-2211" fmla="*/ 9662849 w 10130848"/>
              <a:gd name="connsiteY5-2212" fmla="*/ 6635807 h 10136015"/>
              <a:gd name="connsiteX6-2213" fmla="*/ 8279860 w 10130848"/>
              <a:gd name="connsiteY6-2214" fmla="*/ 8139865 h 10136015"/>
              <a:gd name="connsiteX7-2215" fmla="*/ 5178526 w 10130848"/>
              <a:gd name="connsiteY7-2216" fmla="*/ 10131776 h 10136015"/>
              <a:gd name="connsiteX8-2217" fmla="*/ 1869033 w 10130848"/>
              <a:gd name="connsiteY8-2218" fmla="*/ 8133929 h 10136015"/>
              <a:gd name="connsiteX9-2219" fmla="*/ 354 w 10130848"/>
              <a:gd name="connsiteY9-2220" fmla="*/ 5015424 h 10136015"/>
              <a:gd name="connsiteX0-2221" fmla="*/ 390 w 10130884"/>
              <a:gd name="connsiteY0-2222" fmla="*/ 5015424 h 10136191"/>
              <a:gd name="connsiteX1-2223" fmla="*/ 1895195 w 10130884"/>
              <a:gd name="connsiteY1-2224" fmla="*/ 1973361 h 10136191"/>
              <a:gd name="connsiteX2-2225" fmla="*/ 5039165 w 10130884"/>
              <a:gd name="connsiteY2-2226" fmla="*/ 264 h 10136191"/>
              <a:gd name="connsiteX3-2227" fmla="*/ 8067923 w 10130884"/>
              <a:gd name="connsiteY3-2228" fmla="*/ 1807075 h 10136191"/>
              <a:gd name="connsiteX4-2229" fmla="*/ 10100538 w 10130884"/>
              <a:gd name="connsiteY4-2230" fmla="*/ 4654536 h 10136191"/>
              <a:gd name="connsiteX5-2231" fmla="*/ 9662885 w 10130884"/>
              <a:gd name="connsiteY5-2232" fmla="*/ 6635807 h 10136191"/>
              <a:gd name="connsiteX6-2233" fmla="*/ 8279896 w 10130884"/>
              <a:gd name="connsiteY6-2234" fmla="*/ 8139865 h 10136191"/>
              <a:gd name="connsiteX7-2235" fmla="*/ 5178562 w 10130884"/>
              <a:gd name="connsiteY7-2236" fmla="*/ 10131776 h 10136191"/>
              <a:gd name="connsiteX8-2237" fmla="*/ 1869069 w 10130884"/>
              <a:gd name="connsiteY8-2238" fmla="*/ 8133929 h 10136191"/>
              <a:gd name="connsiteX9-2239" fmla="*/ 390 w 10130884"/>
              <a:gd name="connsiteY9-2240" fmla="*/ 5015424 h 10136191"/>
              <a:gd name="connsiteX0-2241" fmla="*/ 390 w 10191597"/>
              <a:gd name="connsiteY0-2242" fmla="*/ 5015424 h 10136191"/>
              <a:gd name="connsiteX1-2243" fmla="*/ 1895195 w 10191597"/>
              <a:gd name="connsiteY1-2244" fmla="*/ 1973361 h 10136191"/>
              <a:gd name="connsiteX2-2245" fmla="*/ 5039165 w 10191597"/>
              <a:gd name="connsiteY2-2246" fmla="*/ 264 h 10136191"/>
              <a:gd name="connsiteX3-2247" fmla="*/ 8067923 w 10191597"/>
              <a:gd name="connsiteY3-2248" fmla="*/ 1807075 h 10136191"/>
              <a:gd name="connsiteX4-2249" fmla="*/ 10100538 w 10191597"/>
              <a:gd name="connsiteY4-2250" fmla="*/ 4654536 h 10136191"/>
              <a:gd name="connsiteX5-2251" fmla="*/ 9682369 w 10191597"/>
              <a:gd name="connsiteY5-2252" fmla="*/ 6642291 h 10136191"/>
              <a:gd name="connsiteX6-2253" fmla="*/ 8279896 w 10191597"/>
              <a:gd name="connsiteY6-2254" fmla="*/ 8139865 h 10136191"/>
              <a:gd name="connsiteX7-2255" fmla="*/ 5178562 w 10191597"/>
              <a:gd name="connsiteY7-2256" fmla="*/ 10131776 h 10136191"/>
              <a:gd name="connsiteX8-2257" fmla="*/ 1869069 w 10191597"/>
              <a:gd name="connsiteY8-2258" fmla="*/ 8133929 h 10136191"/>
              <a:gd name="connsiteX9-2259" fmla="*/ 390 w 10191597"/>
              <a:gd name="connsiteY9-2260" fmla="*/ 5015424 h 10136191"/>
              <a:gd name="connsiteX0-2261" fmla="*/ 390 w 10201626"/>
              <a:gd name="connsiteY0-2262" fmla="*/ 5015424 h 10136191"/>
              <a:gd name="connsiteX1-2263" fmla="*/ 1895195 w 10201626"/>
              <a:gd name="connsiteY1-2264" fmla="*/ 1973361 h 10136191"/>
              <a:gd name="connsiteX2-2265" fmla="*/ 5039165 w 10201626"/>
              <a:gd name="connsiteY2-2266" fmla="*/ 264 h 10136191"/>
              <a:gd name="connsiteX3-2267" fmla="*/ 8067923 w 10201626"/>
              <a:gd name="connsiteY3-2268" fmla="*/ 1807075 h 10136191"/>
              <a:gd name="connsiteX4-2269" fmla="*/ 10100538 w 10201626"/>
              <a:gd name="connsiteY4-2270" fmla="*/ 4654536 h 10136191"/>
              <a:gd name="connsiteX5-2271" fmla="*/ 9682369 w 10201626"/>
              <a:gd name="connsiteY5-2272" fmla="*/ 6642291 h 10136191"/>
              <a:gd name="connsiteX6-2273" fmla="*/ 8279896 w 10201626"/>
              <a:gd name="connsiteY6-2274" fmla="*/ 8139865 h 10136191"/>
              <a:gd name="connsiteX7-2275" fmla="*/ 5178562 w 10201626"/>
              <a:gd name="connsiteY7-2276" fmla="*/ 10131776 h 10136191"/>
              <a:gd name="connsiteX8-2277" fmla="*/ 1869069 w 10201626"/>
              <a:gd name="connsiteY8-2278" fmla="*/ 8133929 h 10136191"/>
              <a:gd name="connsiteX9-2279" fmla="*/ 390 w 10201626"/>
              <a:gd name="connsiteY9-2280" fmla="*/ 5015424 h 10136191"/>
              <a:gd name="connsiteX0-2281" fmla="*/ 390 w 10106208"/>
              <a:gd name="connsiteY0-2282" fmla="*/ 5015424 h 10136191"/>
              <a:gd name="connsiteX1-2283" fmla="*/ 1895195 w 10106208"/>
              <a:gd name="connsiteY1-2284" fmla="*/ 1973361 h 10136191"/>
              <a:gd name="connsiteX2-2285" fmla="*/ 5039165 w 10106208"/>
              <a:gd name="connsiteY2-2286" fmla="*/ 264 h 10136191"/>
              <a:gd name="connsiteX3-2287" fmla="*/ 8067923 w 10106208"/>
              <a:gd name="connsiteY3-2288" fmla="*/ 1807075 h 10136191"/>
              <a:gd name="connsiteX4-2289" fmla="*/ 10100538 w 10106208"/>
              <a:gd name="connsiteY4-2290" fmla="*/ 4654536 h 10136191"/>
              <a:gd name="connsiteX5-2291" fmla="*/ 9682369 w 10106208"/>
              <a:gd name="connsiteY5-2292" fmla="*/ 6642291 h 10136191"/>
              <a:gd name="connsiteX6-2293" fmla="*/ 8279896 w 10106208"/>
              <a:gd name="connsiteY6-2294" fmla="*/ 8139865 h 10136191"/>
              <a:gd name="connsiteX7-2295" fmla="*/ 5178562 w 10106208"/>
              <a:gd name="connsiteY7-2296" fmla="*/ 10131776 h 10136191"/>
              <a:gd name="connsiteX8-2297" fmla="*/ 1869069 w 10106208"/>
              <a:gd name="connsiteY8-2298" fmla="*/ 8133929 h 10136191"/>
              <a:gd name="connsiteX9-2299" fmla="*/ 390 w 10106208"/>
              <a:gd name="connsiteY9-2300" fmla="*/ 5015424 h 10136191"/>
              <a:gd name="connsiteX0-2301" fmla="*/ 390 w 10148981"/>
              <a:gd name="connsiteY0-2302" fmla="*/ 5015424 h 10136191"/>
              <a:gd name="connsiteX1-2303" fmla="*/ 1895195 w 10148981"/>
              <a:gd name="connsiteY1-2304" fmla="*/ 1973361 h 10136191"/>
              <a:gd name="connsiteX2-2305" fmla="*/ 5039165 w 10148981"/>
              <a:gd name="connsiteY2-2306" fmla="*/ 264 h 10136191"/>
              <a:gd name="connsiteX3-2307" fmla="*/ 8067923 w 10148981"/>
              <a:gd name="connsiteY3-2308" fmla="*/ 1807075 h 10136191"/>
              <a:gd name="connsiteX4-2309" fmla="*/ 10146000 w 10148981"/>
              <a:gd name="connsiteY4-2310" fmla="*/ 4913898 h 10136191"/>
              <a:gd name="connsiteX5-2311" fmla="*/ 9682369 w 10148981"/>
              <a:gd name="connsiteY5-2312" fmla="*/ 6642291 h 10136191"/>
              <a:gd name="connsiteX6-2313" fmla="*/ 8279896 w 10148981"/>
              <a:gd name="connsiteY6-2314" fmla="*/ 8139865 h 10136191"/>
              <a:gd name="connsiteX7-2315" fmla="*/ 5178562 w 10148981"/>
              <a:gd name="connsiteY7-2316" fmla="*/ 10131776 h 10136191"/>
              <a:gd name="connsiteX8-2317" fmla="*/ 1869069 w 10148981"/>
              <a:gd name="connsiteY8-2318" fmla="*/ 8133929 h 10136191"/>
              <a:gd name="connsiteX9-2319" fmla="*/ 390 w 10148981"/>
              <a:gd name="connsiteY9-2320" fmla="*/ 5015424 h 10136191"/>
              <a:gd name="connsiteX0-2321" fmla="*/ 390 w 10146062"/>
              <a:gd name="connsiteY0-2322" fmla="*/ 5015424 h 10136191"/>
              <a:gd name="connsiteX1-2323" fmla="*/ 1895195 w 10146062"/>
              <a:gd name="connsiteY1-2324" fmla="*/ 1973361 h 10136191"/>
              <a:gd name="connsiteX2-2325" fmla="*/ 5039165 w 10146062"/>
              <a:gd name="connsiteY2-2326" fmla="*/ 264 h 10136191"/>
              <a:gd name="connsiteX3-2327" fmla="*/ 8067923 w 10146062"/>
              <a:gd name="connsiteY3-2328" fmla="*/ 1807075 h 10136191"/>
              <a:gd name="connsiteX4-2329" fmla="*/ 10146000 w 10146062"/>
              <a:gd name="connsiteY4-2330" fmla="*/ 4913898 h 10136191"/>
              <a:gd name="connsiteX5-2331" fmla="*/ 9682369 w 10146062"/>
              <a:gd name="connsiteY5-2332" fmla="*/ 6642291 h 10136191"/>
              <a:gd name="connsiteX6-2333" fmla="*/ 8279896 w 10146062"/>
              <a:gd name="connsiteY6-2334" fmla="*/ 8139865 h 10136191"/>
              <a:gd name="connsiteX7-2335" fmla="*/ 5178562 w 10146062"/>
              <a:gd name="connsiteY7-2336" fmla="*/ 10131776 h 10136191"/>
              <a:gd name="connsiteX8-2337" fmla="*/ 1869069 w 10146062"/>
              <a:gd name="connsiteY8-2338" fmla="*/ 8133929 h 10136191"/>
              <a:gd name="connsiteX9-2339" fmla="*/ 390 w 10146062"/>
              <a:gd name="connsiteY9-2340" fmla="*/ 5015424 h 10136191"/>
              <a:gd name="connsiteX0-2341" fmla="*/ 390 w 10146514"/>
              <a:gd name="connsiteY0-2342" fmla="*/ 5015424 h 10136191"/>
              <a:gd name="connsiteX1-2343" fmla="*/ 1895195 w 10146514"/>
              <a:gd name="connsiteY1-2344" fmla="*/ 1973361 h 10136191"/>
              <a:gd name="connsiteX2-2345" fmla="*/ 5039165 w 10146514"/>
              <a:gd name="connsiteY2-2346" fmla="*/ 264 h 10136191"/>
              <a:gd name="connsiteX3-2347" fmla="*/ 8067923 w 10146514"/>
              <a:gd name="connsiteY3-2348" fmla="*/ 1807075 h 10136191"/>
              <a:gd name="connsiteX4-2349" fmla="*/ 10146000 w 10146514"/>
              <a:gd name="connsiteY4-2350" fmla="*/ 4913898 h 10136191"/>
              <a:gd name="connsiteX5-2351" fmla="*/ 9682369 w 10146514"/>
              <a:gd name="connsiteY5-2352" fmla="*/ 6642291 h 10136191"/>
              <a:gd name="connsiteX6-2353" fmla="*/ 8279896 w 10146514"/>
              <a:gd name="connsiteY6-2354" fmla="*/ 8139865 h 10136191"/>
              <a:gd name="connsiteX7-2355" fmla="*/ 5178562 w 10146514"/>
              <a:gd name="connsiteY7-2356" fmla="*/ 10131776 h 10136191"/>
              <a:gd name="connsiteX8-2357" fmla="*/ 1869069 w 10146514"/>
              <a:gd name="connsiteY8-2358" fmla="*/ 8133929 h 10136191"/>
              <a:gd name="connsiteX9-2359" fmla="*/ 390 w 10146514"/>
              <a:gd name="connsiteY9-2360" fmla="*/ 5015424 h 10136191"/>
              <a:gd name="connsiteX0-2361" fmla="*/ 390 w 10146062"/>
              <a:gd name="connsiteY0-2362" fmla="*/ 5015424 h 10136191"/>
              <a:gd name="connsiteX1-2363" fmla="*/ 1895195 w 10146062"/>
              <a:gd name="connsiteY1-2364" fmla="*/ 1973361 h 10136191"/>
              <a:gd name="connsiteX2-2365" fmla="*/ 5039165 w 10146062"/>
              <a:gd name="connsiteY2-2366" fmla="*/ 264 h 10136191"/>
              <a:gd name="connsiteX3-2367" fmla="*/ 8067923 w 10146062"/>
              <a:gd name="connsiteY3-2368" fmla="*/ 1807075 h 10136191"/>
              <a:gd name="connsiteX4-2369" fmla="*/ 10146000 w 10146062"/>
              <a:gd name="connsiteY4-2370" fmla="*/ 4913898 h 10136191"/>
              <a:gd name="connsiteX5-2371" fmla="*/ 9682369 w 10146062"/>
              <a:gd name="connsiteY5-2372" fmla="*/ 6642291 h 10136191"/>
              <a:gd name="connsiteX6-2373" fmla="*/ 8279896 w 10146062"/>
              <a:gd name="connsiteY6-2374" fmla="*/ 8139865 h 10136191"/>
              <a:gd name="connsiteX7-2375" fmla="*/ 5178562 w 10146062"/>
              <a:gd name="connsiteY7-2376" fmla="*/ 10131776 h 10136191"/>
              <a:gd name="connsiteX8-2377" fmla="*/ 1869069 w 10146062"/>
              <a:gd name="connsiteY8-2378" fmla="*/ 8133929 h 10136191"/>
              <a:gd name="connsiteX9-2379" fmla="*/ 390 w 10146062"/>
              <a:gd name="connsiteY9-2380" fmla="*/ 5015424 h 10136191"/>
              <a:gd name="connsiteX0-2381" fmla="*/ 390 w 10146062"/>
              <a:gd name="connsiteY0-2382" fmla="*/ 5015424 h 10136191"/>
              <a:gd name="connsiteX1-2383" fmla="*/ 1895195 w 10146062"/>
              <a:gd name="connsiteY1-2384" fmla="*/ 1973361 h 10136191"/>
              <a:gd name="connsiteX2-2385" fmla="*/ 5039165 w 10146062"/>
              <a:gd name="connsiteY2-2386" fmla="*/ 264 h 10136191"/>
              <a:gd name="connsiteX3-2387" fmla="*/ 8067923 w 10146062"/>
              <a:gd name="connsiteY3-2388" fmla="*/ 1807075 h 10136191"/>
              <a:gd name="connsiteX4-2389" fmla="*/ 10146000 w 10146062"/>
              <a:gd name="connsiteY4-2390" fmla="*/ 4913898 h 10136191"/>
              <a:gd name="connsiteX5-2391" fmla="*/ 9682369 w 10146062"/>
              <a:gd name="connsiteY5-2392" fmla="*/ 6642291 h 10136191"/>
              <a:gd name="connsiteX6-2393" fmla="*/ 8279896 w 10146062"/>
              <a:gd name="connsiteY6-2394" fmla="*/ 8139865 h 10136191"/>
              <a:gd name="connsiteX7-2395" fmla="*/ 5178562 w 10146062"/>
              <a:gd name="connsiteY7-2396" fmla="*/ 10131776 h 10136191"/>
              <a:gd name="connsiteX8-2397" fmla="*/ 1869069 w 10146062"/>
              <a:gd name="connsiteY8-2398" fmla="*/ 8133929 h 10136191"/>
              <a:gd name="connsiteX9-2399" fmla="*/ 390 w 10146062"/>
              <a:gd name="connsiteY9-2400" fmla="*/ 5015424 h 10136191"/>
              <a:gd name="connsiteX0-2401" fmla="*/ 390 w 10146020"/>
              <a:gd name="connsiteY0-2402" fmla="*/ 5015424 h 10136191"/>
              <a:gd name="connsiteX1-2403" fmla="*/ 1895195 w 10146020"/>
              <a:gd name="connsiteY1-2404" fmla="*/ 1973361 h 10136191"/>
              <a:gd name="connsiteX2-2405" fmla="*/ 5039165 w 10146020"/>
              <a:gd name="connsiteY2-2406" fmla="*/ 264 h 10136191"/>
              <a:gd name="connsiteX3-2407" fmla="*/ 8067923 w 10146020"/>
              <a:gd name="connsiteY3-2408" fmla="*/ 1807075 h 10136191"/>
              <a:gd name="connsiteX4-2409" fmla="*/ 10146000 w 10146020"/>
              <a:gd name="connsiteY4-2410" fmla="*/ 4913898 h 10136191"/>
              <a:gd name="connsiteX5-2411" fmla="*/ 9682369 w 10146020"/>
              <a:gd name="connsiteY5-2412" fmla="*/ 6642291 h 10136191"/>
              <a:gd name="connsiteX6-2413" fmla="*/ 8279896 w 10146020"/>
              <a:gd name="connsiteY6-2414" fmla="*/ 8139865 h 10136191"/>
              <a:gd name="connsiteX7-2415" fmla="*/ 5178562 w 10146020"/>
              <a:gd name="connsiteY7-2416" fmla="*/ 10131776 h 10136191"/>
              <a:gd name="connsiteX8-2417" fmla="*/ 1869069 w 10146020"/>
              <a:gd name="connsiteY8-2418" fmla="*/ 8133929 h 10136191"/>
              <a:gd name="connsiteX9-2419" fmla="*/ 390 w 10146020"/>
              <a:gd name="connsiteY9-2420" fmla="*/ 5015424 h 10136191"/>
              <a:gd name="connsiteX0-2421" fmla="*/ 390 w 10146020"/>
              <a:gd name="connsiteY0-2422" fmla="*/ 5015424 h 10136191"/>
              <a:gd name="connsiteX1-2423" fmla="*/ 1895195 w 10146020"/>
              <a:gd name="connsiteY1-2424" fmla="*/ 1973361 h 10136191"/>
              <a:gd name="connsiteX2-2425" fmla="*/ 5039165 w 10146020"/>
              <a:gd name="connsiteY2-2426" fmla="*/ 264 h 10136191"/>
              <a:gd name="connsiteX3-2427" fmla="*/ 8067923 w 10146020"/>
              <a:gd name="connsiteY3-2428" fmla="*/ 1807075 h 10136191"/>
              <a:gd name="connsiteX4-2429" fmla="*/ 10146000 w 10146020"/>
              <a:gd name="connsiteY4-2430" fmla="*/ 4913898 h 10136191"/>
              <a:gd name="connsiteX5-2431" fmla="*/ 9682369 w 10146020"/>
              <a:gd name="connsiteY5-2432" fmla="*/ 6642291 h 10136191"/>
              <a:gd name="connsiteX6-2433" fmla="*/ 8279896 w 10146020"/>
              <a:gd name="connsiteY6-2434" fmla="*/ 8139865 h 10136191"/>
              <a:gd name="connsiteX7-2435" fmla="*/ 5178562 w 10146020"/>
              <a:gd name="connsiteY7-2436" fmla="*/ 10131776 h 10136191"/>
              <a:gd name="connsiteX8-2437" fmla="*/ 1869069 w 10146020"/>
              <a:gd name="connsiteY8-2438" fmla="*/ 8133929 h 10136191"/>
              <a:gd name="connsiteX9-2439" fmla="*/ 390 w 10146020"/>
              <a:gd name="connsiteY9-2440" fmla="*/ 5015424 h 10136191"/>
              <a:gd name="connsiteX0-2441" fmla="*/ 390 w 10146062"/>
              <a:gd name="connsiteY0-2442" fmla="*/ 5015424 h 10136191"/>
              <a:gd name="connsiteX1-2443" fmla="*/ 1895195 w 10146062"/>
              <a:gd name="connsiteY1-2444" fmla="*/ 1973361 h 10136191"/>
              <a:gd name="connsiteX2-2445" fmla="*/ 5039165 w 10146062"/>
              <a:gd name="connsiteY2-2446" fmla="*/ 264 h 10136191"/>
              <a:gd name="connsiteX3-2447" fmla="*/ 8067923 w 10146062"/>
              <a:gd name="connsiteY3-2448" fmla="*/ 1807075 h 10136191"/>
              <a:gd name="connsiteX4-2449" fmla="*/ 10146000 w 10146062"/>
              <a:gd name="connsiteY4-2450" fmla="*/ 4913898 h 10136191"/>
              <a:gd name="connsiteX5-2451" fmla="*/ 9682369 w 10146062"/>
              <a:gd name="connsiteY5-2452" fmla="*/ 6642291 h 10136191"/>
              <a:gd name="connsiteX6-2453" fmla="*/ 8279896 w 10146062"/>
              <a:gd name="connsiteY6-2454" fmla="*/ 8139865 h 10136191"/>
              <a:gd name="connsiteX7-2455" fmla="*/ 5178562 w 10146062"/>
              <a:gd name="connsiteY7-2456" fmla="*/ 10131776 h 10136191"/>
              <a:gd name="connsiteX8-2457" fmla="*/ 1869069 w 10146062"/>
              <a:gd name="connsiteY8-2458" fmla="*/ 8133929 h 10136191"/>
              <a:gd name="connsiteX9-2459" fmla="*/ 390 w 10146062"/>
              <a:gd name="connsiteY9-2460" fmla="*/ 5015424 h 10136191"/>
              <a:gd name="connsiteX0-2461" fmla="*/ 390 w 10218833"/>
              <a:gd name="connsiteY0-2462" fmla="*/ 5015747 h 10136514"/>
              <a:gd name="connsiteX1-2463" fmla="*/ 1895195 w 10218833"/>
              <a:gd name="connsiteY1-2464" fmla="*/ 1973684 h 10136514"/>
              <a:gd name="connsiteX2-2465" fmla="*/ 5039165 w 10218833"/>
              <a:gd name="connsiteY2-2466" fmla="*/ 587 h 10136514"/>
              <a:gd name="connsiteX3-2467" fmla="*/ 8074417 w 10218833"/>
              <a:gd name="connsiteY3-2468" fmla="*/ 1787947 h 10136514"/>
              <a:gd name="connsiteX4-2469" fmla="*/ 10146000 w 10218833"/>
              <a:gd name="connsiteY4-2470" fmla="*/ 4914221 h 10136514"/>
              <a:gd name="connsiteX5-2471" fmla="*/ 9682369 w 10218833"/>
              <a:gd name="connsiteY5-2472" fmla="*/ 6642614 h 10136514"/>
              <a:gd name="connsiteX6-2473" fmla="*/ 8279896 w 10218833"/>
              <a:gd name="connsiteY6-2474" fmla="*/ 8140188 h 10136514"/>
              <a:gd name="connsiteX7-2475" fmla="*/ 5178562 w 10218833"/>
              <a:gd name="connsiteY7-2476" fmla="*/ 10132099 h 10136514"/>
              <a:gd name="connsiteX8-2477" fmla="*/ 1869069 w 10218833"/>
              <a:gd name="connsiteY8-2478" fmla="*/ 8134252 h 10136514"/>
              <a:gd name="connsiteX9-2479" fmla="*/ 390 w 10218833"/>
              <a:gd name="connsiteY9-2480" fmla="*/ 5015747 h 10136514"/>
              <a:gd name="connsiteX0-2481" fmla="*/ 390 w 10218833"/>
              <a:gd name="connsiteY0-2482" fmla="*/ 5015825 h 10136592"/>
              <a:gd name="connsiteX1-2483" fmla="*/ 1895195 w 10218833"/>
              <a:gd name="connsiteY1-2484" fmla="*/ 1973762 h 10136592"/>
              <a:gd name="connsiteX2-2485" fmla="*/ 5039165 w 10218833"/>
              <a:gd name="connsiteY2-2486" fmla="*/ 665 h 10136592"/>
              <a:gd name="connsiteX3-2487" fmla="*/ 8074417 w 10218833"/>
              <a:gd name="connsiteY3-2488" fmla="*/ 1788025 h 10136592"/>
              <a:gd name="connsiteX4-2489" fmla="*/ 10146000 w 10218833"/>
              <a:gd name="connsiteY4-2490" fmla="*/ 4914299 h 10136592"/>
              <a:gd name="connsiteX5-2491" fmla="*/ 9682369 w 10218833"/>
              <a:gd name="connsiteY5-2492" fmla="*/ 6642692 h 10136592"/>
              <a:gd name="connsiteX6-2493" fmla="*/ 8279896 w 10218833"/>
              <a:gd name="connsiteY6-2494" fmla="*/ 8140266 h 10136592"/>
              <a:gd name="connsiteX7-2495" fmla="*/ 5178562 w 10218833"/>
              <a:gd name="connsiteY7-2496" fmla="*/ 10132177 h 10136592"/>
              <a:gd name="connsiteX8-2497" fmla="*/ 1869069 w 10218833"/>
              <a:gd name="connsiteY8-2498" fmla="*/ 8134330 h 10136592"/>
              <a:gd name="connsiteX9-2499" fmla="*/ 390 w 10218833"/>
              <a:gd name="connsiteY9-2500" fmla="*/ 5015825 h 10136592"/>
              <a:gd name="connsiteX0-2501" fmla="*/ 390 w 10218833"/>
              <a:gd name="connsiteY0-2502" fmla="*/ 5015179 h 10135946"/>
              <a:gd name="connsiteX1-2503" fmla="*/ 1895195 w 10218833"/>
              <a:gd name="connsiteY1-2504" fmla="*/ 1973116 h 10135946"/>
              <a:gd name="connsiteX2-2505" fmla="*/ 5039165 w 10218833"/>
              <a:gd name="connsiteY2-2506" fmla="*/ 19 h 10135946"/>
              <a:gd name="connsiteX3-2507" fmla="*/ 8074417 w 10218833"/>
              <a:gd name="connsiteY3-2508" fmla="*/ 1787379 h 10135946"/>
              <a:gd name="connsiteX4-2509" fmla="*/ 10146000 w 10218833"/>
              <a:gd name="connsiteY4-2510" fmla="*/ 4913653 h 10135946"/>
              <a:gd name="connsiteX5-2511" fmla="*/ 9682369 w 10218833"/>
              <a:gd name="connsiteY5-2512" fmla="*/ 6642046 h 10135946"/>
              <a:gd name="connsiteX6-2513" fmla="*/ 8279896 w 10218833"/>
              <a:gd name="connsiteY6-2514" fmla="*/ 8139620 h 10135946"/>
              <a:gd name="connsiteX7-2515" fmla="*/ 5178562 w 10218833"/>
              <a:gd name="connsiteY7-2516" fmla="*/ 10131531 h 10135946"/>
              <a:gd name="connsiteX8-2517" fmla="*/ 1869069 w 10218833"/>
              <a:gd name="connsiteY8-2518" fmla="*/ 8133684 h 10135946"/>
              <a:gd name="connsiteX9-2519" fmla="*/ 390 w 10218833"/>
              <a:gd name="connsiteY9-2520" fmla="*/ 5015179 h 10135946"/>
              <a:gd name="connsiteX0-2521" fmla="*/ 390 w 10218833"/>
              <a:gd name="connsiteY0-2522" fmla="*/ 5015637 h 10136404"/>
              <a:gd name="connsiteX1-2523" fmla="*/ 1895195 w 10218833"/>
              <a:gd name="connsiteY1-2524" fmla="*/ 1973574 h 10136404"/>
              <a:gd name="connsiteX2-2525" fmla="*/ 5039165 w 10218833"/>
              <a:gd name="connsiteY2-2526" fmla="*/ 477 h 10136404"/>
              <a:gd name="connsiteX3-2527" fmla="*/ 8074417 w 10218833"/>
              <a:gd name="connsiteY3-2528" fmla="*/ 1787837 h 10136404"/>
              <a:gd name="connsiteX4-2529" fmla="*/ 10146000 w 10218833"/>
              <a:gd name="connsiteY4-2530" fmla="*/ 4914111 h 10136404"/>
              <a:gd name="connsiteX5-2531" fmla="*/ 9682369 w 10218833"/>
              <a:gd name="connsiteY5-2532" fmla="*/ 6642504 h 10136404"/>
              <a:gd name="connsiteX6-2533" fmla="*/ 8279896 w 10218833"/>
              <a:gd name="connsiteY6-2534" fmla="*/ 8140078 h 10136404"/>
              <a:gd name="connsiteX7-2535" fmla="*/ 5178562 w 10218833"/>
              <a:gd name="connsiteY7-2536" fmla="*/ 10131989 h 10136404"/>
              <a:gd name="connsiteX8-2537" fmla="*/ 1869069 w 10218833"/>
              <a:gd name="connsiteY8-2538" fmla="*/ 8134142 h 10136404"/>
              <a:gd name="connsiteX9-2539" fmla="*/ 390 w 10218833"/>
              <a:gd name="connsiteY9-2540" fmla="*/ 5015637 h 10136404"/>
              <a:gd name="connsiteX0-2541" fmla="*/ 390 w 10218833"/>
              <a:gd name="connsiteY0-2542" fmla="*/ 5015162 h 10135929"/>
              <a:gd name="connsiteX1-2543" fmla="*/ 1895195 w 10218833"/>
              <a:gd name="connsiteY1-2544" fmla="*/ 1973099 h 10135929"/>
              <a:gd name="connsiteX2-2545" fmla="*/ 5039165 w 10218833"/>
              <a:gd name="connsiteY2-2546" fmla="*/ 2 h 10135929"/>
              <a:gd name="connsiteX3-2547" fmla="*/ 8074417 w 10218833"/>
              <a:gd name="connsiteY3-2548" fmla="*/ 1787362 h 10135929"/>
              <a:gd name="connsiteX4-2549" fmla="*/ 10146000 w 10218833"/>
              <a:gd name="connsiteY4-2550" fmla="*/ 4913636 h 10135929"/>
              <a:gd name="connsiteX5-2551" fmla="*/ 9682369 w 10218833"/>
              <a:gd name="connsiteY5-2552" fmla="*/ 6642029 h 10135929"/>
              <a:gd name="connsiteX6-2553" fmla="*/ 8279896 w 10218833"/>
              <a:gd name="connsiteY6-2554" fmla="*/ 8139603 h 10135929"/>
              <a:gd name="connsiteX7-2555" fmla="*/ 5178562 w 10218833"/>
              <a:gd name="connsiteY7-2556" fmla="*/ 10131514 h 10135929"/>
              <a:gd name="connsiteX8-2557" fmla="*/ 1869069 w 10218833"/>
              <a:gd name="connsiteY8-2558" fmla="*/ 8133667 h 10135929"/>
              <a:gd name="connsiteX9-2559" fmla="*/ 390 w 10218833"/>
              <a:gd name="connsiteY9-2560" fmla="*/ 5015162 h 10135929"/>
              <a:gd name="connsiteX0-2561" fmla="*/ 390 w 10218833"/>
              <a:gd name="connsiteY0-2562" fmla="*/ 5015162 h 10135929"/>
              <a:gd name="connsiteX1-2563" fmla="*/ 1895195 w 10218833"/>
              <a:gd name="connsiteY1-2564" fmla="*/ 1973099 h 10135929"/>
              <a:gd name="connsiteX2-2565" fmla="*/ 5039165 w 10218833"/>
              <a:gd name="connsiteY2-2566" fmla="*/ 2 h 10135929"/>
              <a:gd name="connsiteX3-2567" fmla="*/ 8074417 w 10218833"/>
              <a:gd name="connsiteY3-2568" fmla="*/ 1787362 h 10135929"/>
              <a:gd name="connsiteX4-2569" fmla="*/ 10146000 w 10218833"/>
              <a:gd name="connsiteY4-2570" fmla="*/ 4913636 h 10135929"/>
              <a:gd name="connsiteX5-2571" fmla="*/ 9682369 w 10218833"/>
              <a:gd name="connsiteY5-2572" fmla="*/ 6642029 h 10135929"/>
              <a:gd name="connsiteX6-2573" fmla="*/ 8279896 w 10218833"/>
              <a:gd name="connsiteY6-2574" fmla="*/ 8139603 h 10135929"/>
              <a:gd name="connsiteX7-2575" fmla="*/ 5178562 w 10218833"/>
              <a:gd name="connsiteY7-2576" fmla="*/ 10131514 h 10135929"/>
              <a:gd name="connsiteX8-2577" fmla="*/ 1869069 w 10218833"/>
              <a:gd name="connsiteY8-2578" fmla="*/ 8133667 h 10135929"/>
              <a:gd name="connsiteX9-2579" fmla="*/ 390 w 10218833"/>
              <a:gd name="connsiteY9-2580" fmla="*/ 5015162 h 10135929"/>
              <a:gd name="connsiteX0-2581" fmla="*/ 390 w 10156825"/>
              <a:gd name="connsiteY0-2582" fmla="*/ 5015162 h 10135929"/>
              <a:gd name="connsiteX1-2583" fmla="*/ 1895195 w 10156825"/>
              <a:gd name="connsiteY1-2584" fmla="*/ 1973099 h 10135929"/>
              <a:gd name="connsiteX2-2585" fmla="*/ 5039165 w 10156825"/>
              <a:gd name="connsiteY2-2586" fmla="*/ 2 h 10135929"/>
              <a:gd name="connsiteX3-2587" fmla="*/ 8074417 w 10156825"/>
              <a:gd name="connsiteY3-2588" fmla="*/ 1787362 h 10135929"/>
              <a:gd name="connsiteX4-2589" fmla="*/ 10061209 w 10156825"/>
              <a:gd name="connsiteY4-2590" fmla="*/ 4321069 h 10135929"/>
              <a:gd name="connsiteX5-2591" fmla="*/ 9682369 w 10156825"/>
              <a:gd name="connsiteY5-2592" fmla="*/ 6642029 h 10135929"/>
              <a:gd name="connsiteX6-2593" fmla="*/ 8279896 w 10156825"/>
              <a:gd name="connsiteY6-2594" fmla="*/ 8139603 h 10135929"/>
              <a:gd name="connsiteX7-2595" fmla="*/ 5178562 w 10156825"/>
              <a:gd name="connsiteY7-2596" fmla="*/ 10131514 h 10135929"/>
              <a:gd name="connsiteX8-2597" fmla="*/ 1869069 w 10156825"/>
              <a:gd name="connsiteY8-2598" fmla="*/ 8133667 h 10135929"/>
              <a:gd name="connsiteX9-2599" fmla="*/ 390 w 10156825"/>
              <a:gd name="connsiteY9-2600" fmla="*/ 5015162 h 10135929"/>
              <a:gd name="connsiteX0-2601" fmla="*/ 390 w 10159874"/>
              <a:gd name="connsiteY0-2602" fmla="*/ 5015162 h 10135929"/>
              <a:gd name="connsiteX1-2603" fmla="*/ 1895195 w 10159874"/>
              <a:gd name="connsiteY1-2604" fmla="*/ 1973099 h 10135929"/>
              <a:gd name="connsiteX2-2605" fmla="*/ 5039165 w 10159874"/>
              <a:gd name="connsiteY2-2606" fmla="*/ 2 h 10135929"/>
              <a:gd name="connsiteX3-2607" fmla="*/ 8074417 w 10159874"/>
              <a:gd name="connsiteY3-2608" fmla="*/ 1787362 h 10135929"/>
              <a:gd name="connsiteX4-2609" fmla="*/ 10061209 w 10159874"/>
              <a:gd name="connsiteY4-2610" fmla="*/ 4321069 h 10135929"/>
              <a:gd name="connsiteX5-2611" fmla="*/ 9682369 w 10159874"/>
              <a:gd name="connsiteY5-2612" fmla="*/ 6642029 h 10135929"/>
              <a:gd name="connsiteX6-2613" fmla="*/ 8279896 w 10159874"/>
              <a:gd name="connsiteY6-2614" fmla="*/ 8139603 h 10135929"/>
              <a:gd name="connsiteX7-2615" fmla="*/ 5178562 w 10159874"/>
              <a:gd name="connsiteY7-2616" fmla="*/ 10131514 h 10135929"/>
              <a:gd name="connsiteX8-2617" fmla="*/ 1869069 w 10159874"/>
              <a:gd name="connsiteY8-2618" fmla="*/ 8133667 h 10135929"/>
              <a:gd name="connsiteX9-2619" fmla="*/ 390 w 10159874"/>
              <a:gd name="connsiteY9-2620" fmla="*/ 5015162 h 10135929"/>
              <a:gd name="connsiteX0-2621" fmla="*/ 390 w 10159874"/>
              <a:gd name="connsiteY0-2622" fmla="*/ 5015162 h 10135929"/>
              <a:gd name="connsiteX1-2623" fmla="*/ 1895195 w 10159874"/>
              <a:gd name="connsiteY1-2624" fmla="*/ 1973099 h 10135929"/>
              <a:gd name="connsiteX2-2625" fmla="*/ 5039165 w 10159874"/>
              <a:gd name="connsiteY2-2626" fmla="*/ 2 h 10135929"/>
              <a:gd name="connsiteX3-2627" fmla="*/ 8074417 w 10159874"/>
              <a:gd name="connsiteY3-2628" fmla="*/ 1787362 h 10135929"/>
              <a:gd name="connsiteX4-2629" fmla="*/ 10061209 w 10159874"/>
              <a:gd name="connsiteY4-2630" fmla="*/ 4321069 h 10135929"/>
              <a:gd name="connsiteX5-2631" fmla="*/ 9682369 w 10159874"/>
              <a:gd name="connsiteY5-2632" fmla="*/ 6642029 h 10135929"/>
              <a:gd name="connsiteX6-2633" fmla="*/ 8279896 w 10159874"/>
              <a:gd name="connsiteY6-2634" fmla="*/ 8139603 h 10135929"/>
              <a:gd name="connsiteX7-2635" fmla="*/ 5178562 w 10159874"/>
              <a:gd name="connsiteY7-2636" fmla="*/ 10131514 h 10135929"/>
              <a:gd name="connsiteX8-2637" fmla="*/ 1869069 w 10159874"/>
              <a:gd name="connsiteY8-2638" fmla="*/ 8133667 h 10135929"/>
              <a:gd name="connsiteX9-2639" fmla="*/ 390 w 10159874"/>
              <a:gd name="connsiteY9-2640" fmla="*/ 5015162 h 10135929"/>
              <a:gd name="connsiteX0-2641" fmla="*/ 385 w 10159869"/>
              <a:gd name="connsiteY0-2642" fmla="*/ 5015162 h 10136006"/>
              <a:gd name="connsiteX1-2643" fmla="*/ 1895190 w 10159869"/>
              <a:gd name="connsiteY1-2644" fmla="*/ 1973099 h 10136006"/>
              <a:gd name="connsiteX2-2645" fmla="*/ 5039160 w 10159869"/>
              <a:gd name="connsiteY2-2646" fmla="*/ 2 h 10136006"/>
              <a:gd name="connsiteX3-2647" fmla="*/ 8074412 w 10159869"/>
              <a:gd name="connsiteY3-2648" fmla="*/ 1787362 h 10136006"/>
              <a:gd name="connsiteX4-2649" fmla="*/ 10061204 w 10159869"/>
              <a:gd name="connsiteY4-2650" fmla="*/ 4321069 h 10136006"/>
              <a:gd name="connsiteX5-2651" fmla="*/ 9682364 w 10159869"/>
              <a:gd name="connsiteY5-2652" fmla="*/ 6642029 h 10136006"/>
              <a:gd name="connsiteX6-2653" fmla="*/ 8279891 w 10159869"/>
              <a:gd name="connsiteY6-2654" fmla="*/ 8139603 h 10136006"/>
              <a:gd name="connsiteX7-2655" fmla="*/ 5178557 w 10159869"/>
              <a:gd name="connsiteY7-2656" fmla="*/ 10131514 h 10136006"/>
              <a:gd name="connsiteX8-2657" fmla="*/ 1869064 w 10159869"/>
              <a:gd name="connsiteY8-2658" fmla="*/ 8133667 h 10136006"/>
              <a:gd name="connsiteX9-2659" fmla="*/ 385 w 10159869"/>
              <a:gd name="connsiteY9-2660" fmla="*/ 5015162 h 10136006"/>
              <a:gd name="connsiteX0-2661" fmla="*/ 385 w 10159869"/>
              <a:gd name="connsiteY0-2662" fmla="*/ 5015162 h 10135891"/>
              <a:gd name="connsiteX1-2663" fmla="*/ 1895190 w 10159869"/>
              <a:gd name="connsiteY1-2664" fmla="*/ 1973099 h 10135891"/>
              <a:gd name="connsiteX2-2665" fmla="*/ 5039160 w 10159869"/>
              <a:gd name="connsiteY2-2666" fmla="*/ 2 h 10135891"/>
              <a:gd name="connsiteX3-2667" fmla="*/ 8074412 w 10159869"/>
              <a:gd name="connsiteY3-2668" fmla="*/ 1787362 h 10135891"/>
              <a:gd name="connsiteX4-2669" fmla="*/ 10061204 w 10159869"/>
              <a:gd name="connsiteY4-2670" fmla="*/ 4321069 h 10135891"/>
              <a:gd name="connsiteX5-2671" fmla="*/ 9682364 w 10159869"/>
              <a:gd name="connsiteY5-2672" fmla="*/ 6642029 h 10135891"/>
              <a:gd name="connsiteX6-2673" fmla="*/ 8279891 w 10159869"/>
              <a:gd name="connsiteY6-2674" fmla="*/ 8139603 h 10135891"/>
              <a:gd name="connsiteX7-2675" fmla="*/ 5178557 w 10159869"/>
              <a:gd name="connsiteY7-2676" fmla="*/ 10131514 h 10135891"/>
              <a:gd name="connsiteX8-2677" fmla="*/ 1869064 w 10159869"/>
              <a:gd name="connsiteY8-2678" fmla="*/ 8133667 h 10135891"/>
              <a:gd name="connsiteX9-2679" fmla="*/ 385 w 10159869"/>
              <a:gd name="connsiteY9-2680" fmla="*/ 5015162 h 101358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41" y="connsiteY5-142"/>
              </a:cxn>
              <a:cxn ang="0">
                <a:pos x="connsiteX6-167" y="connsiteY6-168"/>
              </a:cxn>
              <a:cxn ang="0">
                <a:pos x="connsiteX7-253" y="connsiteY7-254"/>
              </a:cxn>
              <a:cxn ang="0">
                <a:pos x="connsiteX8-431" y="connsiteY8-432"/>
              </a:cxn>
              <a:cxn ang="0">
                <a:pos x="connsiteX9-1171" y="connsiteY9-1172"/>
              </a:cxn>
            </a:cxnLst>
            <a:rect l="l" t="t" r="r" b="b"/>
            <a:pathLst>
              <a:path w="10159869" h="10135891">
                <a:moveTo>
                  <a:pt x="385" y="5015162"/>
                </a:moveTo>
                <a:cubicBezTo>
                  <a:pt x="22934" y="3497975"/>
                  <a:pt x="1088954" y="2837629"/>
                  <a:pt x="1895190" y="1973099"/>
                </a:cubicBezTo>
                <a:cubicBezTo>
                  <a:pt x="2822504" y="1130285"/>
                  <a:pt x="3502711" y="-1462"/>
                  <a:pt x="5039160" y="2"/>
                </a:cubicBezTo>
                <a:cubicBezTo>
                  <a:pt x="6575609" y="1466"/>
                  <a:pt x="7293162" y="1031871"/>
                  <a:pt x="8074412" y="1787362"/>
                </a:cubicBezTo>
                <a:cubicBezTo>
                  <a:pt x="8922400" y="2636651"/>
                  <a:pt x="9786001" y="3288795"/>
                  <a:pt x="10061204" y="4321069"/>
                </a:cubicBezTo>
                <a:cubicBezTo>
                  <a:pt x="10336407" y="5353343"/>
                  <a:pt x="9979249" y="6171180"/>
                  <a:pt x="9682364" y="6642029"/>
                </a:cubicBezTo>
                <a:cubicBezTo>
                  <a:pt x="9385479" y="7112878"/>
                  <a:pt x="8930578" y="7471689"/>
                  <a:pt x="8279891" y="8139603"/>
                </a:cubicBezTo>
                <a:cubicBezTo>
                  <a:pt x="7004670" y="9324142"/>
                  <a:pt x="6673468" y="10046470"/>
                  <a:pt x="5178557" y="10131514"/>
                </a:cubicBezTo>
                <a:cubicBezTo>
                  <a:pt x="3683646" y="10216558"/>
                  <a:pt x="2786820" y="9045090"/>
                  <a:pt x="1869064" y="8133667"/>
                </a:cubicBezTo>
                <a:cubicBezTo>
                  <a:pt x="951308" y="7222244"/>
                  <a:pt x="-22164" y="6532349"/>
                  <a:pt x="385" y="5015162"/>
                </a:cubicBezTo>
                <a:close/>
              </a:path>
            </a:pathLst>
          </a:custGeom>
          <a:noFill/>
          <a:ln w="12700">
            <a:noFill/>
            <a:miter lim="400000"/>
            <a:headEnd/>
            <a:tailEnd/>
          </a:ln>
        </p:spPr>
      </p:pic>
      <p:pic>
        <p:nvPicPr>
          <p:cNvPr id="7" name="图片占位符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727" y="2061505"/>
            <a:ext cx="1744390" cy="1744390"/>
          </a:xfrm>
          <a:custGeom>
            <a:avLst/>
            <a:gdLst>
              <a:gd name="connsiteX0" fmla="*/ 0 w 10107827"/>
              <a:gd name="connsiteY0" fmla="*/ 5084618 h 10169236"/>
              <a:gd name="connsiteX1" fmla="*/ 5053914 w 10107827"/>
              <a:gd name="connsiteY1" fmla="*/ 0 h 10169236"/>
              <a:gd name="connsiteX2" fmla="*/ 10107827 w 10107827"/>
              <a:gd name="connsiteY2" fmla="*/ 5084618 h 10169236"/>
              <a:gd name="connsiteX3" fmla="*/ 5053914 w 10107827"/>
              <a:gd name="connsiteY3" fmla="*/ 10169236 h 10169236"/>
              <a:gd name="connsiteX4" fmla="*/ 0 w 10107827"/>
              <a:gd name="connsiteY4" fmla="*/ 5084618 h 10169236"/>
              <a:gd name="connsiteX0-1" fmla="*/ 2138 w 10109965"/>
              <a:gd name="connsiteY0-2" fmla="*/ 5084618 h 10169236"/>
              <a:gd name="connsiteX1-3" fmla="*/ 5056052 w 10109965"/>
              <a:gd name="connsiteY1-4" fmla="*/ 0 h 10169236"/>
              <a:gd name="connsiteX2-5" fmla="*/ 10109965 w 10109965"/>
              <a:gd name="connsiteY2-6" fmla="*/ 5084618 h 10169236"/>
              <a:gd name="connsiteX3-7" fmla="*/ 5056052 w 10109965"/>
              <a:gd name="connsiteY3-8" fmla="*/ 10169236 h 10169236"/>
              <a:gd name="connsiteX4-9" fmla="*/ 2138 w 10109965"/>
              <a:gd name="connsiteY4-10" fmla="*/ 5084618 h 10169236"/>
              <a:gd name="connsiteX0-11" fmla="*/ 27 w 10107854"/>
              <a:gd name="connsiteY0-12" fmla="*/ 5084618 h 10169236"/>
              <a:gd name="connsiteX1-13" fmla="*/ 5053941 w 10107854"/>
              <a:gd name="connsiteY1-14" fmla="*/ 0 h 10169236"/>
              <a:gd name="connsiteX2-15" fmla="*/ 10107854 w 10107854"/>
              <a:gd name="connsiteY2-16" fmla="*/ 5084618 h 10169236"/>
              <a:gd name="connsiteX3-17" fmla="*/ 5053941 w 10107854"/>
              <a:gd name="connsiteY3-18" fmla="*/ 10169236 h 10169236"/>
              <a:gd name="connsiteX4-19" fmla="*/ 27 w 10107854"/>
              <a:gd name="connsiteY4-20" fmla="*/ 5084618 h 10169236"/>
              <a:gd name="connsiteX0-21" fmla="*/ 32 w 10107859"/>
              <a:gd name="connsiteY0-22" fmla="*/ 5261432 h 10346050"/>
              <a:gd name="connsiteX1-23" fmla="*/ 5053946 w 10107859"/>
              <a:gd name="connsiteY1-24" fmla="*/ 176814 h 10346050"/>
              <a:gd name="connsiteX2-25" fmla="*/ 10107859 w 10107859"/>
              <a:gd name="connsiteY2-26" fmla="*/ 5261432 h 10346050"/>
              <a:gd name="connsiteX3-27" fmla="*/ 5053946 w 10107859"/>
              <a:gd name="connsiteY3-28" fmla="*/ 10346050 h 10346050"/>
              <a:gd name="connsiteX4-29" fmla="*/ 32 w 10107859"/>
              <a:gd name="connsiteY4-30" fmla="*/ 5261432 h 10346050"/>
              <a:gd name="connsiteX0-31" fmla="*/ 32 w 10107952"/>
              <a:gd name="connsiteY0-32" fmla="*/ 5303276 h 10387894"/>
              <a:gd name="connsiteX1-33" fmla="*/ 5053946 w 10107952"/>
              <a:gd name="connsiteY1-34" fmla="*/ 218658 h 10387894"/>
              <a:gd name="connsiteX2-35" fmla="*/ 10107859 w 10107952"/>
              <a:gd name="connsiteY2-36" fmla="*/ 5303276 h 10387894"/>
              <a:gd name="connsiteX3-37" fmla="*/ 5053946 w 10107952"/>
              <a:gd name="connsiteY3-38" fmla="*/ 10387894 h 10387894"/>
              <a:gd name="connsiteX4-39" fmla="*/ 32 w 10107952"/>
              <a:gd name="connsiteY4-40" fmla="*/ 5303276 h 10387894"/>
              <a:gd name="connsiteX0-41" fmla="*/ 32 w 10107952"/>
              <a:gd name="connsiteY0-42" fmla="*/ 5303276 h 10564520"/>
              <a:gd name="connsiteX1-43" fmla="*/ 5053946 w 10107952"/>
              <a:gd name="connsiteY1-44" fmla="*/ 218658 h 10564520"/>
              <a:gd name="connsiteX2-45" fmla="*/ 10107859 w 10107952"/>
              <a:gd name="connsiteY2-46" fmla="*/ 5303276 h 10564520"/>
              <a:gd name="connsiteX3-47" fmla="*/ 5053946 w 10107952"/>
              <a:gd name="connsiteY3-48" fmla="*/ 10387894 h 10564520"/>
              <a:gd name="connsiteX4-49" fmla="*/ 32 w 10107952"/>
              <a:gd name="connsiteY4-50" fmla="*/ 5303276 h 10564520"/>
              <a:gd name="connsiteX0-51" fmla="*/ 32 w 10107952"/>
              <a:gd name="connsiteY0-52" fmla="*/ 5303276 h 10387910"/>
              <a:gd name="connsiteX1-53" fmla="*/ 5053946 w 10107952"/>
              <a:gd name="connsiteY1-54" fmla="*/ 218658 h 10387910"/>
              <a:gd name="connsiteX2-55" fmla="*/ 10107859 w 10107952"/>
              <a:gd name="connsiteY2-56" fmla="*/ 5303276 h 10387910"/>
              <a:gd name="connsiteX3-57" fmla="*/ 5053946 w 10107952"/>
              <a:gd name="connsiteY3-58" fmla="*/ 10387894 h 10387910"/>
              <a:gd name="connsiteX4-59" fmla="*/ 32 w 10107952"/>
              <a:gd name="connsiteY4-60" fmla="*/ 5303276 h 10387910"/>
              <a:gd name="connsiteX0-61" fmla="*/ 10369 w 10118289"/>
              <a:gd name="connsiteY0-62" fmla="*/ 5303276 h 10387910"/>
              <a:gd name="connsiteX1-63" fmla="*/ 5064283 w 10118289"/>
              <a:gd name="connsiteY1-64" fmla="*/ 218658 h 10387910"/>
              <a:gd name="connsiteX2-65" fmla="*/ 10118196 w 10118289"/>
              <a:gd name="connsiteY2-66" fmla="*/ 5303276 h 10387910"/>
              <a:gd name="connsiteX3-67" fmla="*/ 5064283 w 10118289"/>
              <a:gd name="connsiteY3-68" fmla="*/ 10387894 h 10387910"/>
              <a:gd name="connsiteX4-69" fmla="*/ 10369 w 10118289"/>
              <a:gd name="connsiteY4-70" fmla="*/ 5303276 h 10387910"/>
              <a:gd name="connsiteX0-71" fmla="*/ 9999 w 10130965"/>
              <a:gd name="connsiteY0-72" fmla="*/ 5019332 h 10169302"/>
              <a:gd name="connsiteX1-73" fmla="*/ 5076976 w 10130965"/>
              <a:gd name="connsiteY1-74" fmla="*/ 28 h 10169302"/>
              <a:gd name="connsiteX2-75" fmla="*/ 10130889 w 10130965"/>
              <a:gd name="connsiteY2-76" fmla="*/ 5084646 h 10169302"/>
              <a:gd name="connsiteX3-77" fmla="*/ 5076976 w 10130965"/>
              <a:gd name="connsiteY3-78" fmla="*/ 10169264 h 10169302"/>
              <a:gd name="connsiteX4-79" fmla="*/ 9999 w 10130965"/>
              <a:gd name="connsiteY4-80" fmla="*/ 5019332 h 10169302"/>
              <a:gd name="connsiteX0-81" fmla="*/ 1240 w 10122206"/>
              <a:gd name="connsiteY0-82" fmla="*/ 5019332 h 10169302"/>
              <a:gd name="connsiteX1-83" fmla="*/ 5068217 w 10122206"/>
              <a:gd name="connsiteY1-84" fmla="*/ 28 h 10169302"/>
              <a:gd name="connsiteX2-85" fmla="*/ 10122130 w 10122206"/>
              <a:gd name="connsiteY2-86" fmla="*/ 5084646 h 10169302"/>
              <a:gd name="connsiteX3-87" fmla="*/ 5068217 w 10122206"/>
              <a:gd name="connsiteY3-88" fmla="*/ 10169264 h 10169302"/>
              <a:gd name="connsiteX4-89" fmla="*/ 1240 w 10122206"/>
              <a:gd name="connsiteY4-90" fmla="*/ 5019332 h 10169302"/>
              <a:gd name="connsiteX0-91" fmla="*/ 1240 w 10122206"/>
              <a:gd name="connsiteY0-92" fmla="*/ 5019332 h 10176323"/>
              <a:gd name="connsiteX1-93" fmla="*/ 5068217 w 10122206"/>
              <a:gd name="connsiteY1-94" fmla="*/ 28 h 10176323"/>
              <a:gd name="connsiteX2-95" fmla="*/ 10122130 w 10122206"/>
              <a:gd name="connsiteY2-96" fmla="*/ 5084646 h 10176323"/>
              <a:gd name="connsiteX3-97" fmla="*/ 5068217 w 10122206"/>
              <a:gd name="connsiteY3-98" fmla="*/ 10169264 h 10176323"/>
              <a:gd name="connsiteX4-99" fmla="*/ 1240 w 10122206"/>
              <a:gd name="connsiteY4-100" fmla="*/ 5019332 h 10176323"/>
              <a:gd name="connsiteX0-101" fmla="*/ 1241 w 10161396"/>
              <a:gd name="connsiteY0-102" fmla="*/ 5019332 h 10169302"/>
              <a:gd name="connsiteX1-103" fmla="*/ 5068218 w 10161396"/>
              <a:gd name="connsiteY1-104" fmla="*/ 28 h 10169302"/>
              <a:gd name="connsiteX2-105" fmla="*/ 10161320 w 10161396"/>
              <a:gd name="connsiteY2-106" fmla="*/ 5084646 h 10169302"/>
              <a:gd name="connsiteX3-107" fmla="*/ 5068218 w 10161396"/>
              <a:gd name="connsiteY3-108" fmla="*/ 10169264 h 10169302"/>
              <a:gd name="connsiteX4-109" fmla="*/ 1241 w 10161396"/>
              <a:gd name="connsiteY4-110" fmla="*/ 5019332 h 10169302"/>
              <a:gd name="connsiteX0-111" fmla="*/ 1169 w 10161319"/>
              <a:gd name="connsiteY0-112" fmla="*/ 5022934 h 10172904"/>
              <a:gd name="connsiteX1-113" fmla="*/ 5068146 w 10161319"/>
              <a:gd name="connsiteY1-114" fmla="*/ 3630 h 10172904"/>
              <a:gd name="connsiteX2-115" fmla="*/ 10161248 w 10161319"/>
              <a:gd name="connsiteY2-116" fmla="*/ 5088248 h 10172904"/>
              <a:gd name="connsiteX3-117" fmla="*/ 5068146 w 10161319"/>
              <a:gd name="connsiteY3-118" fmla="*/ 10172866 h 10172904"/>
              <a:gd name="connsiteX4-119" fmla="*/ 1169 w 10161319"/>
              <a:gd name="connsiteY4-120" fmla="*/ 5022934 h 10172904"/>
              <a:gd name="connsiteX0-121" fmla="*/ 103187 w 10263335"/>
              <a:gd name="connsiteY0-122" fmla="*/ 5113819 h 10263789"/>
              <a:gd name="connsiteX1-123" fmla="*/ 2024840 w 10263335"/>
              <a:gd name="connsiteY1-124" fmla="*/ 2110945 h 10263789"/>
              <a:gd name="connsiteX2-125" fmla="*/ 5170164 w 10263335"/>
              <a:gd name="connsiteY2-126" fmla="*/ 94515 h 10263789"/>
              <a:gd name="connsiteX3-127" fmla="*/ 10263266 w 10263335"/>
              <a:gd name="connsiteY3-128" fmla="*/ 5179133 h 10263789"/>
              <a:gd name="connsiteX4-129" fmla="*/ 5170164 w 10263335"/>
              <a:gd name="connsiteY4-130" fmla="*/ 10263751 h 10263789"/>
              <a:gd name="connsiteX5" fmla="*/ 103187 w 10263335"/>
              <a:gd name="connsiteY5" fmla="*/ 5113819 h 10263789"/>
              <a:gd name="connsiteX0-131" fmla="*/ 1861 w 10162009"/>
              <a:gd name="connsiteY0-132" fmla="*/ 5113819 h 10263789"/>
              <a:gd name="connsiteX1-133" fmla="*/ 1923514 w 10162009"/>
              <a:gd name="connsiteY1-134" fmla="*/ 2110945 h 10263789"/>
              <a:gd name="connsiteX2-135" fmla="*/ 5068838 w 10162009"/>
              <a:gd name="connsiteY2-136" fmla="*/ 94515 h 10263789"/>
              <a:gd name="connsiteX3-137" fmla="*/ 10161940 w 10162009"/>
              <a:gd name="connsiteY3-138" fmla="*/ 5179133 h 10263789"/>
              <a:gd name="connsiteX4-139" fmla="*/ 5068838 w 10162009"/>
              <a:gd name="connsiteY4-140" fmla="*/ 10263751 h 10263789"/>
              <a:gd name="connsiteX5-141" fmla="*/ 1861 w 10162009"/>
              <a:gd name="connsiteY5-142" fmla="*/ 5113819 h 10263789"/>
              <a:gd name="connsiteX0-143" fmla="*/ 14 w 10160162"/>
              <a:gd name="connsiteY0-144" fmla="*/ 5113819 h 10363262"/>
              <a:gd name="connsiteX1-145" fmla="*/ 1921667 w 10160162"/>
              <a:gd name="connsiteY1-146" fmla="*/ 2110945 h 10363262"/>
              <a:gd name="connsiteX2-147" fmla="*/ 5066991 w 10160162"/>
              <a:gd name="connsiteY2-148" fmla="*/ 94515 h 10363262"/>
              <a:gd name="connsiteX3-149" fmla="*/ 10160093 w 10160162"/>
              <a:gd name="connsiteY3-150" fmla="*/ 5179133 h 10363262"/>
              <a:gd name="connsiteX4-151" fmla="*/ 5066991 w 10160162"/>
              <a:gd name="connsiteY4-152" fmla="*/ 10263751 h 10363262"/>
              <a:gd name="connsiteX5-153" fmla="*/ 1895541 w 10160162"/>
              <a:gd name="connsiteY5-154" fmla="*/ 8289677 h 10363262"/>
              <a:gd name="connsiteX6" fmla="*/ 14 w 10160162"/>
              <a:gd name="connsiteY6" fmla="*/ 5113819 h 10363262"/>
              <a:gd name="connsiteX0-155" fmla="*/ 52 w 10160200"/>
              <a:gd name="connsiteY0-156" fmla="*/ 5113819 h 10363262"/>
              <a:gd name="connsiteX1-157" fmla="*/ 1921705 w 10160200"/>
              <a:gd name="connsiteY1-158" fmla="*/ 2110945 h 10363262"/>
              <a:gd name="connsiteX2-159" fmla="*/ 5067029 w 10160200"/>
              <a:gd name="connsiteY2-160" fmla="*/ 94515 h 10363262"/>
              <a:gd name="connsiteX3-161" fmla="*/ 10160131 w 10160200"/>
              <a:gd name="connsiteY3-162" fmla="*/ 5179133 h 10363262"/>
              <a:gd name="connsiteX4-163" fmla="*/ 5067029 w 10160200"/>
              <a:gd name="connsiteY4-164" fmla="*/ 10263751 h 10363262"/>
              <a:gd name="connsiteX5-165" fmla="*/ 1895579 w 10160200"/>
              <a:gd name="connsiteY5-166" fmla="*/ 8289677 h 10363262"/>
              <a:gd name="connsiteX6-167" fmla="*/ 52 w 10160200"/>
              <a:gd name="connsiteY6-168" fmla="*/ 5113819 h 10363262"/>
              <a:gd name="connsiteX0-169" fmla="*/ 53 w 10147138"/>
              <a:gd name="connsiteY0-170" fmla="*/ 5153008 h 10363262"/>
              <a:gd name="connsiteX1-171" fmla="*/ 1908643 w 10147138"/>
              <a:gd name="connsiteY1-172" fmla="*/ 2110945 h 10363262"/>
              <a:gd name="connsiteX2-173" fmla="*/ 5053967 w 10147138"/>
              <a:gd name="connsiteY2-174" fmla="*/ 94515 h 10363262"/>
              <a:gd name="connsiteX3-175" fmla="*/ 10147069 w 10147138"/>
              <a:gd name="connsiteY3-176" fmla="*/ 5179133 h 10363262"/>
              <a:gd name="connsiteX4-177" fmla="*/ 5053967 w 10147138"/>
              <a:gd name="connsiteY4-178" fmla="*/ 10263751 h 10363262"/>
              <a:gd name="connsiteX5-179" fmla="*/ 1882517 w 10147138"/>
              <a:gd name="connsiteY5-180" fmla="*/ 8289677 h 10363262"/>
              <a:gd name="connsiteX6-181" fmla="*/ 53 w 10147138"/>
              <a:gd name="connsiteY6-182" fmla="*/ 5153008 h 10363262"/>
              <a:gd name="connsiteX0-183" fmla="*/ 53 w 10147138"/>
              <a:gd name="connsiteY0-184" fmla="*/ 5153008 h 10363262"/>
              <a:gd name="connsiteX1-185" fmla="*/ 1908643 w 10147138"/>
              <a:gd name="connsiteY1-186" fmla="*/ 2110945 h 10363262"/>
              <a:gd name="connsiteX2-187" fmla="*/ 5053967 w 10147138"/>
              <a:gd name="connsiteY2-188" fmla="*/ 94515 h 10363262"/>
              <a:gd name="connsiteX3-189" fmla="*/ 10147069 w 10147138"/>
              <a:gd name="connsiteY3-190" fmla="*/ 5179133 h 10363262"/>
              <a:gd name="connsiteX4-191" fmla="*/ 5053967 w 10147138"/>
              <a:gd name="connsiteY4-192" fmla="*/ 10263751 h 10363262"/>
              <a:gd name="connsiteX5-193" fmla="*/ 1882517 w 10147138"/>
              <a:gd name="connsiteY5-194" fmla="*/ 8289677 h 10363262"/>
              <a:gd name="connsiteX6-195" fmla="*/ 53 w 10147138"/>
              <a:gd name="connsiteY6-196" fmla="*/ 5153008 h 10363262"/>
              <a:gd name="connsiteX0-197" fmla="*/ 53 w 10148595"/>
              <a:gd name="connsiteY0-198" fmla="*/ 5153008 h 10288781"/>
              <a:gd name="connsiteX1-199" fmla="*/ 1908643 w 10148595"/>
              <a:gd name="connsiteY1-200" fmla="*/ 2110945 h 10288781"/>
              <a:gd name="connsiteX2-201" fmla="*/ 5053967 w 10148595"/>
              <a:gd name="connsiteY2-202" fmla="*/ 94515 h 10288781"/>
              <a:gd name="connsiteX3-203" fmla="*/ 10147069 w 10148595"/>
              <a:gd name="connsiteY3-204" fmla="*/ 5179133 h 10288781"/>
              <a:gd name="connsiteX4-205" fmla="*/ 5550356 w 10148595"/>
              <a:gd name="connsiteY4-206" fmla="*/ 10185374 h 10288781"/>
              <a:gd name="connsiteX5-207" fmla="*/ 1882517 w 10148595"/>
              <a:gd name="connsiteY5-208" fmla="*/ 8289677 h 10288781"/>
              <a:gd name="connsiteX6-209" fmla="*/ 53 w 10148595"/>
              <a:gd name="connsiteY6-210" fmla="*/ 5153008 h 10288781"/>
              <a:gd name="connsiteX0-211" fmla="*/ 53 w 10148695"/>
              <a:gd name="connsiteY0-212" fmla="*/ 5153008 h 10280839"/>
              <a:gd name="connsiteX1-213" fmla="*/ 1908643 w 10148695"/>
              <a:gd name="connsiteY1-214" fmla="*/ 2110945 h 10280839"/>
              <a:gd name="connsiteX2-215" fmla="*/ 5053967 w 10148695"/>
              <a:gd name="connsiteY2-216" fmla="*/ 94515 h 10280839"/>
              <a:gd name="connsiteX3-217" fmla="*/ 10147069 w 10148695"/>
              <a:gd name="connsiteY3-218" fmla="*/ 5179133 h 10280839"/>
              <a:gd name="connsiteX4-219" fmla="*/ 5550356 w 10148695"/>
              <a:gd name="connsiteY4-220" fmla="*/ 10185374 h 10280839"/>
              <a:gd name="connsiteX5-221" fmla="*/ 1882517 w 10148695"/>
              <a:gd name="connsiteY5-222" fmla="*/ 8289677 h 10280839"/>
              <a:gd name="connsiteX6-223" fmla="*/ 53 w 10148695"/>
              <a:gd name="connsiteY6-224" fmla="*/ 5153008 h 10280839"/>
              <a:gd name="connsiteX0-225" fmla="*/ 53 w 10260549"/>
              <a:gd name="connsiteY0-226" fmla="*/ 5153008 h 10185642"/>
              <a:gd name="connsiteX1-227" fmla="*/ 1908643 w 10260549"/>
              <a:gd name="connsiteY1-228" fmla="*/ 2110945 h 10185642"/>
              <a:gd name="connsiteX2-229" fmla="*/ 5053967 w 10260549"/>
              <a:gd name="connsiteY2-230" fmla="*/ 94515 h 10185642"/>
              <a:gd name="connsiteX3-231" fmla="*/ 10147069 w 10260549"/>
              <a:gd name="connsiteY3-232" fmla="*/ 5179133 h 10185642"/>
              <a:gd name="connsiteX4-233" fmla="*/ 8348630 w 10260549"/>
              <a:gd name="connsiteY4-234" fmla="*/ 8172112 h 10185642"/>
              <a:gd name="connsiteX5-235" fmla="*/ 5550356 w 10260549"/>
              <a:gd name="connsiteY5-236" fmla="*/ 10185374 h 10185642"/>
              <a:gd name="connsiteX6-237" fmla="*/ 1882517 w 10260549"/>
              <a:gd name="connsiteY6-238" fmla="*/ 8289677 h 10185642"/>
              <a:gd name="connsiteX7" fmla="*/ 53 w 10260549"/>
              <a:gd name="connsiteY7" fmla="*/ 5153008 h 10185642"/>
              <a:gd name="connsiteX0-239" fmla="*/ 53 w 10149893"/>
              <a:gd name="connsiteY0-240" fmla="*/ 5130410 h 10163044"/>
              <a:gd name="connsiteX1-241" fmla="*/ 1908643 w 10149893"/>
              <a:gd name="connsiteY1-242" fmla="*/ 2088347 h 10163044"/>
              <a:gd name="connsiteX2-243" fmla="*/ 5053967 w 10149893"/>
              <a:gd name="connsiteY2-244" fmla="*/ 71917 h 10163044"/>
              <a:gd name="connsiteX3-245" fmla="*/ 10029503 w 10149893"/>
              <a:gd name="connsiteY3-246" fmla="*/ 4673210 h 10163044"/>
              <a:gd name="connsiteX4-247" fmla="*/ 8348630 w 10149893"/>
              <a:gd name="connsiteY4-248" fmla="*/ 8149514 h 10163044"/>
              <a:gd name="connsiteX5-249" fmla="*/ 5550356 w 10149893"/>
              <a:gd name="connsiteY5-250" fmla="*/ 10162776 h 10163044"/>
              <a:gd name="connsiteX6-251" fmla="*/ 1882517 w 10149893"/>
              <a:gd name="connsiteY6-252" fmla="*/ 8267079 h 10163044"/>
              <a:gd name="connsiteX7-253" fmla="*/ 53 w 10149893"/>
              <a:gd name="connsiteY7-254" fmla="*/ 5130410 h 10163044"/>
              <a:gd name="connsiteX0-255" fmla="*/ 53 w 10141398"/>
              <a:gd name="connsiteY0-256" fmla="*/ 5130410 h 10163044"/>
              <a:gd name="connsiteX1-257" fmla="*/ 1908643 w 10141398"/>
              <a:gd name="connsiteY1-258" fmla="*/ 2088347 h 10163044"/>
              <a:gd name="connsiteX2-259" fmla="*/ 5053967 w 10141398"/>
              <a:gd name="connsiteY2-260" fmla="*/ 71917 h 10163044"/>
              <a:gd name="connsiteX3-261" fmla="*/ 10029503 w 10141398"/>
              <a:gd name="connsiteY3-262" fmla="*/ 4673210 h 10163044"/>
              <a:gd name="connsiteX4-263" fmla="*/ 8348630 w 10141398"/>
              <a:gd name="connsiteY4-264" fmla="*/ 8149514 h 10163044"/>
              <a:gd name="connsiteX5-265" fmla="*/ 5550356 w 10141398"/>
              <a:gd name="connsiteY5-266" fmla="*/ 10162776 h 10163044"/>
              <a:gd name="connsiteX6-267" fmla="*/ 1882517 w 10141398"/>
              <a:gd name="connsiteY6-268" fmla="*/ 8267079 h 10163044"/>
              <a:gd name="connsiteX7-269" fmla="*/ 53 w 10141398"/>
              <a:gd name="connsiteY7-270" fmla="*/ 5130410 h 10163044"/>
              <a:gd name="connsiteX0-271" fmla="*/ 53 w 10120825"/>
              <a:gd name="connsiteY0-272" fmla="*/ 5130410 h 10163044"/>
              <a:gd name="connsiteX1-273" fmla="*/ 1908643 w 10120825"/>
              <a:gd name="connsiteY1-274" fmla="*/ 2088347 h 10163044"/>
              <a:gd name="connsiteX2-275" fmla="*/ 5053967 w 10120825"/>
              <a:gd name="connsiteY2-276" fmla="*/ 71917 h 10163044"/>
              <a:gd name="connsiteX3-277" fmla="*/ 10029503 w 10120825"/>
              <a:gd name="connsiteY3-278" fmla="*/ 4673210 h 10163044"/>
              <a:gd name="connsiteX4-279" fmla="*/ 8348630 w 10120825"/>
              <a:gd name="connsiteY4-280" fmla="*/ 8149514 h 10163044"/>
              <a:gd name="connsiteX5-281" fmla="*/ 5550356 w 10120825"/>
              <a:gd name="connsiteY5-282" fmla="*/ 10162776 h 10163044"/>
              <a:gd name="connsiteX6-283" fmla="*/ 1882517 w 10120825"/>
              <a:gd name="connsiteY6-284" fmla="*/ 8267079 h 10163044"/>
              <a:gd name="connsiteX7-285" fmla="*/ 53 w 10120825"/>
              <a:gd name="connsiteY7-286" fmla="*/ 5130410 h 10163044"/>
              <a:gd name="connsiteX0-287" fmla="*/ 54 w 10120826"/>
              <a:gd name="connsiteY0-288" fmla="*/ 5130410 h 10163044"/>
              <a:gd name="connsiteX1-289" fmla="*/ 1908644 w 10120826"/>
              <a:gd name="connsiteY1-290" fmla="*/ 2088347 h 10163044"/>
              <a:gd name="connsiteX2-291" fmla="*/ 5053968 w 10120826"/>
              <a:gd name="connsiteY2-292" fmla="*/ 71917 h 10163044"/>
              <a:gd name="connsiteX3-293" fmla="*/ 10029504 w 10120826"/>
              <a:gd name="connsiteY3-294" fmla="*/ 4673210 h 10163044"/>
              <a:gd name="connsiteX4-295" fmla="*/ 8348631 w 10120826"/>
              <a:gd name="connsiteY4-296" fmla="*/ 8149514 h 10163044"/>
              <a:gd name="connsiteX5-297" fmla="*/ 5550357 w 10120826"/>
              <a:gd name="connsiteY5-298" fmla="*/ 10162776 h 10163044"/>
              <a:gd name="connsiteX6-299" fmla="*/ 1882518 w 10120826"/>
              <a:gd name="connsiteY6-300" fmla="*/ 8267079 h 10163044"/>
              <a:gd name="connsiteX7-301" fmla="*/ 54 w 10120826"/>
              <a:gd name="connsiteY7-302" fmla="*/ 5130410 h 10163044"/>
              <a:gd name="connsiteX0-303" fmla="*/ 54 w 10120826"/>
              <a:gd name="connsiteY0-304" fmla="*/ 5130410 h 10163044"/>
              <a:gd name="connsiteX1-305" fmla="*/ 1908644 w 10120826"/>
              <a:gd name="connsiteY1-306" fmla="*/ 2088347 h 10163044"/>
              <a:gd name="connsiteX2-307" fmla="*/ 5053968 w 10120826"/>
              <a:gd name="connsiteY2-308" fmla="*/ 71917 h 10163044"/>
              <a:gd name="connsiteX3-309" fmla="*/ 10029504 w 10120826"/>
              <a:gd name="connsiteY3-310" fmla="*/ 4673210 h 10163044"/>
              <a:gd name="connsiteX4-311" fmla="*/ 8348631 w 10120826"/>
              <a:gd name="connsiteY4-312" fmla="*/ 8149514 h 10163044"/>
              <a:gd name="connsiteX5-313" fmla="*/ 5550357 w 10120826"/>
              <a:gd name="connsiteY5-314" fmla="*/ 10162776 h 10163044"/>
              <a:gd name="connsiteX6-315" fmla="*/ 1882518 w 10120826"/>
              <a:gd name="connsiteY6-316" fmla="*/ 8267079 h 10163044"/>
              <a:gd name="connsiteX7-317" fmla="*/ 54 w 10120826"/>
              <a:gd name="connsiteY7-318" fmla="*/ 5130410 h 10163044"/>
              <a:gd name="connsiteX0-319" fmla="*/ 54 w 10107041"/>
              <a:gd name="connsiteY0-320" fmla="*/ 5130410 h 10163044"/>
              <a:gd name="connsiteX1-321" fmla="*/ 1894859 w 10107041"/>
              <a:gd name="connsiteY1-322" fmla="*/ 2088347 h 10163044"/>
              <a:gd name="connsiteX2-323" fmla="*/ 5040183 w 10107041"/>
              <a:gd name="connsiteY2-324" fmla="*/ 71917 h 10163044"/>
              <a:gd name="connsiteX3-325" fmla="*/ 10015719 w 10107041"/>
              <a:gd name="connsiteY3-326" fmla="*/ 4673210 h 10163044"/>
              <a:gd name="connsiteX4-327" fmla="*/ 8334846 w 10107041"/>
              <a:gd name="connsiteY4-328" fmla="*/ 8149514 h 10163044"/>
              <a:gd name="connsiteX5-329" fmla="*/ 5536572 w 10107041"/>
              <a:gd name="connsiteY5-330" fmla="*/ 10162776 h 10163044"/>
              <a:gd name="connsiteX6-331" fmla="*/ 1868733 w 10107041"/>
              <a:gd name="connsiteY6-332" fmla="*/ 8267079 h 10163044"/>
              <a:gd name="connsiteX7-333" fmla="*/ 54 w 10107041"/>
              <a:gd name="connsiteY7-334" fmla="*/ 5130410 h 10163044"/>
              <a:gd name="connsiteX0-335" fmla="*/ 54 w 10130736"/>
              <a:gd name="connsiteY0-336" fmla="*/ 4928866 h 9961500"/>
              <a:gd name="connsiteX1-337" fmla="*/ 1894859 w 10130736"/>
              <a:gd name="connsiteY1-338" fmla="*/ 1886803 h 9961500"/>
              <a:gd name="connsiteX2-339" fmla="*/ 5139037 w 10130736"/>
              <a:gd name="connsiteY2-340" fmla="*/ 80438 h 9961500"/>
              <a:gd name="connsiteX3-341" fmla="*/ 10015719 w 10130736"/>
              <a:gd name="connsiteY3-342" fmla="*/ 4471666 h 9961500"/>
              <a:gd name="connsiteX4-343" fmla="*/ 8334846 w 10130736"/>
              <a:gd name="connsiteY4-344" fmla="*/ 7947970 h 9961500"/>
              <a:gd name="connsiteX5-345" fmla="*/ 5536572 w 10130736"/>
              <a:gd name="connsiteY5-346" fmla="*/ 9961232 h 9961500"/>
              <a:gd name="connsiteX6-347" fmla="*/ 1868733 w 10130736"/>
              <a:gd name="connsiteY6-348" fmla="*/ 8065535 h 9961500"/>
              <a:gd name="connsiteX7-349" fmla="*/ 54 w 10130736"/>
              <a:gd name="connsiteY7-350" fmla="*/ 4928866 h 9961500"/>
              <a:gd name="connsiteX0-351" fmla="*/ 54 w 10130736"/>
              <a:gd name="connsiteY0-352" fmla="*/ 4848429 h 9881063"/>
              <a:gd name="connsiteX1-353" fmla="*/ 1894859 w 10130736"/>
              <a:gd name="connsiteY1-354" fmla="*/ 1806366 h 9881063"/>
              <a:gd name="connsiteX2-355" fmla="*/ 5139037 w 10130736"/>
              <a:gd name="connsiteY2-356" fmla="*/ 1 h 9881063"/>
              <a:gd name="connsiteX3-357" fmla="*/ 10015719 w 10130736"/>
              <a:gd name="connsiteY3-358" fmla="*/ 4391229 h 9881063"/>
              <a:gd name="connsiteX4-359" fmla="*/ 8334846 w 10130736"/>
              <a:gd name="connsiteY4-360" fmla="*/ 7867533 h 9881063"/>
              <a:gd name="connsiteX5-361" fmla="*/ 5536572 w 10130736"/>
              <a:gd name="connsiteY5-362" fmla="*/ 9880795 h 9881063"/>
              <a:gd name="connsiteX6-363" fmla="*/ 1868733 w 10130736"/>
              <a:gd name="connsiteY6-364" fmla="*/ 7985098 h 9881063"/>
              <a:gd name="connsiteX7-365" fmla="*/ 54 w 10130736"/>
              <a:gd name="connsiteY7-366" fmla="*/ 4848429 h 9881063"/>
              <a:gd name="connsiteX0-367" fmla="*/ 54 w 10130736"/>
              <a:gd name="connsiteY0-368" fmla="*/ 5021423 h 10054057"/>
              <a:gd name="connsiteX1-369" fmla="*/ 1894859 w 10130736"/>
              <a:gd name="connsiteY1-370" fmla="*/ 1979360 h 10054057"/>
              <a:gd name="connsiteX2-371" fmla="*/ 5139037 w 10130736"/>
              <a:gd name="connsiteY2-372" fmla="*/ 0 h 10054057"/>
              <a:gd name="connsiteX3-373" fmla="*/ 10015719 w 10130736"/>
              <a:gd name="connsiteY3-374" fmla="*/ 4564223 h 10054057"/>
              <a:gd name="connsiteX4-375" fmla="*/ 8334846 w 10130736"/>
              <a:gd name="connsiteY4-376" fmla="*/ 8040527 h 10054057"/>
              <a:gd name="connsiteX5-377" fmla="*/ 5536572 w 10130736"/>
              <a:gd name="connsiteY5-378" fmla="*/ 10053789 h 10054057"/>
              <a:gd name="connsiteX6-379" fmla="*/ 1868733 w 10130736"/>
              <a:gd name="connsiteY6-380" fmla="*/ 8158092 h 10054057"/>
              <a:gd name="connsiteX7-381" fmla="*/ 54 w 10130736"/>
              <a:gd name="connsiteY7-382" fmla="*/ 5021423 h 10054057"/>
              <a:gd name="connsiteX0-383" fmla="*/ 54 w 10130736"/>
              <a:gd name="connsiteY0-384" fmla="*/ 5022202 h 10054836"/>
              <a:gd name="connsiteX1-385" fmla="*/ 1894859 w 10130736"/>
              <a:gd name="connsiteY1-386" fmla="*/ 1980139 h 10054836"/>
              <a:gd name="connsiteX2-387" fmla="*/ 5139037 w 10130736"/>
              <a:gd name="connsiteY2-388" fmla="*/ 779 h 10054836"/>
              <a:gd name="connsiteX3-389" fmla="*/ 10015719 w 10130736"/>
              <a:gd name="connsiteY3-390" fmla="*/ 4565002 h 10054836"/>
              <a:gd name="connsiteX4-391" fmla="*/ 8334846 w 10130736"/>
              <a:gd name="connsiteY4-392" fmla="*/ 8041306 h 10054836"/>
              <a:gd name="connsiteX5-393" fmla="*/ 5536572 w 10130736"/>
              <a:gd name="connsiteY5-394" fmla="*/ 10054568 h 10054836"/>
              <a:gd name="connsiteX6-395" fmla="*/ 1868733 w 10130736"/>
              <a:gd name="connsiteY6-396" fmla="*/ 8158871 h 10054836"/>
              <a:gd name="connsiteX7-397" fmla="*/ 54 w 10130736"/>
              <a:gd name="connsiteY7-398" fmla="*/ 5022202 h 10054836"/>
              <a:gd name="connsiteX0-399" fmla="*/ 54 w 10017214"/>
              <a:gd name="connsiteY0-400" fmla="*/ 5021946 h 10054580"/>
              <a:gd name="connsiteX1-401" fmla="*/ 1894859 w 10017214"/>
              <a:gd name="connsiteY1-402" fmla="*/ 1979883 h 10054580"/>
              <a:gd name="connsiteX2-403" fmla="*/ 5139037 w 10017214"/>
              <a:gd name="connsiteY2-404" fmla="*/ 523 h 10054580"/>
              <a:gd name="connsiteX3-405" fmla="*/ 8067587 w 10017214"/>
              <a:gd name="connsiteY3-406" fmla="*/ 1813597 h 10054580"/>
              <a:gd name="connsiteX4-407" fmla="*/ 10015719 w 10017214"/>
              <a:gd name="connsiteY4-408" fmla="*/ 4564746 h 10054580"/>
              <a:gd name="connsiteX5-409" fmla="*/ 8334846 w 10017214"/>
              <a:gd name="connsiteY5-410" fmla="*/ 8041050 h 10054580"/>
              <a:gd name="connsiteX6-411" fmla="*/ 5536572 w 10017214"/>
              <a:gd name="connsiteY6-412" fmla="*/ 10054312 h 10054580"/>
              <a:gd name="connsiteX7-413" fmla="*/ 1868733 w 10017214"/>
              <a:gd name="connsiteY7-414" fmla="*/ 8158615 h 10054580"/>
              <a:gd name="connsiteX8" fmla="*/ 54 w 10017214"/>
              <a:gd name="connsiteY8" fmla="*/ 5021946 h 10054580"/>
              <a:gd name="connsiteX0-415" fmla="*/ 54 w 10017214"/>
              <a:gd name="connsiteY0-416" fmla="*/ 5021723 h 10054357"/>
              <a:gd name="connsiteX1-417" fmla="*/ 1894859 w 10017214"/>
              <a:gd name="connsiteY1-418" fmla="*/ 1979660 h 10054357"/>
              <a:gd name="connsiteX2-419" fmla="*/ 5139037 w 10017214"/>
              <a:gd name="connsiteY2-420" fmla="*/ 300 h 10054357"/>
              <a:gd name="connsiteX3-421" fmla="*/ 8067587 w 10017214"/>
              <a:gd name="connsiteY3-422" fmla="*/ 1813374 h 10054357"/>
              <a:gd name="connsiteX4-423" fmla="*/ 10015719 w 10017214"/>
              <a:gd name="connsiteY4-424" fmla="*/ 4564523 h 10054357"/>
              <a:gd name="connsiteX5-425" fmla="*/ 8334846 w 10017214"/>
              <a:gd name="connsiteY5-426" fmla="*/ 8040827 h 10054357"/>
              <a:gd name="connsiteX6-427" fmla="*/ 5536572 w 10017214"/>
              <a:gd name="connsiteY6-428" fmla="*/ 10054089 h 10054357"/>
              <a:gd name="connsiteX7-429" fmla="*/ 1868733 w 10017214"/>
              <a:gd name="connsiteY7-430" fmla="*/ 8158392 h 10054357"/>
              <a:gd name="connsiteX8-431" fmla="*/ 54 w 10017214"/>
              <a:gd name="connsiteY8-432" fmla="*/ 5021723 h 10054357"/>
              <a:gd name="connsiteX0-433" fmla="*/ 54 w 10017214"/>
              <a:gd name="connsiteY0-434" fmla="*/ 5023500 h 10056134"/>
              <a:gd name="connsiteX1-435" fmla="*/ 1894859 w 10017214"/>
              <a:gd name="connsiteY1-436" fmla="*/ 1981437 h 10056134"/>
              <a:gd name="connsiteX2-437" fmla="*/ 5139037 w 10017214"/>
              <a:gd name="connsiteY2-438" fmla="*/ 2077 h 10056134"/>
              <a:gd name="connsiteX3-439" fmla="*/ 8067587 w 10017214"/>
              <a:gd name="connsiteY3-440" fmla="*/ 1815151 h 10056134"/>
              <a:gd name="connsiteX4-441" fmla="*/ 10015719 w 10017214"/>
              <a:gd name="connsiteY4-442" fmla="*/ 4566300 h 10056134"/>
              <a:gd name="connsiteX5-443" fmla="*/ 8334846 w 10017214"/>
              <a:gd name="connsiteY5-444" fmla="*/ 8042604 h 10056134"/>
              <a:gd name="connsiteX6-445" fmla="*/ 5536572 w 10017214"/>
              <a:gd name="connsiteY6-446" fmla="*/ 10055866 h 10056134"/>
              <a:gd name="connsiteX7-447" fmla="*/ 1868733 w 10017214"/>
              <a:gd name="connsiteY7-448" fmla="*/ 8160169 h 10056134"/>
              <a:gd name="connsiteX8-449" fmla="*/ 54 w 10017214"/>
              <a:gd name="connsiteY8-450" fmla="*/ 5023500 h 10056134"/>
              <a:gd name="connsiteX0-451" fmla="*/ 54 w 10140617"/>
              <a:gd name="connsiteY0-452" fmla="*/ 5023500 h 10056134"/>
              <a:gd name="connsiteX1-453" fmla="*/ 1894859 w 10140617"/>
              <a:gd name="connsiteY1-454" fmla="*/ 1981437 h 10056134"/>
              <a:gd name="connsiteX2-455" fmla="*/ 5139037 w 10140617"/>
              <a:gd name="connsiteY2-456" fmla="*/ 2077 h 10056134"/>
              <a:gd name="connsiteX3-457" fmla="*/ 8067587 w 10140617"/>
              <a:gd name="connsiteY3-458" fmla="*/ 1815151 h 10056134"/>
              <a:gd name="connsiteX4-459" fmla="*/ 10139286 w 10140617"/>
              <a:gd name="connsiteY4-460" fmla="*/ 5085284 h 10056134"/>
              <a:gd name="connsiteX5-461" fmla="*/ 8334846 w 10140617"/>
              <a:gd name="connsiteY5-462" fmla="*/ 8042604 h 10056134"/>
              <a:gd name="connsiteX6-463" fmla="*/ 5536572 w 10140617"/>
              <a:gd name="connsiteY6-464" fmla="*/ 10055866 h 10056134"/>
              <a:gd name="connsiteX7-465" fmla="*/ 1868733 w 10140617"/>
              <a:gd name="connsiteY7-466" fmla="*/ 8160169 h 10056134"/>
              <a:gd name="connsiteX8-467" fmla="*/ 54 w 10140617"/>
              <a:gd name="connsiteY8-468" fmla="*/ 5023500 h 10056134"/>
              <a:gd name="connsiteX0-469" fmla="*/ 54 w 10141707"/>
              <a:gd name="connsiteY0-470" fmla="*/ 5023500 h 10056134"/>
              <a:gd name="connsiteX1-471" fmla="*/ 1894859 w 10141707"/>
              <a:gd name="connsiteY1-472" fmla="*/ 1981437 h 10056134"/>
              <a:gd name="connsiteX2-473" fmla="*/ 5139037 w 10141707"/>
              <a:gd name="connsiteY2-474" fmla="*/ 2077 h 10056134"/>
              <a:gd name="connsiteX3-475" fmla="*/ 8067587 w 10141707"/>
              <a:gd name="connsiteY3-476" fmla="*/ 1815151 h 10056134"/>
              <a:gd name="connsiteX4-477" fmla="*/ 10139286 w 10141707"/>
              <a:gd name="connsiteY4-478" fmla="*/ 5085284 h 10056134"/>
              <a:gd name="connsiteX5-479" fmla="*/ 8334846 w 10141707"/>
              <a:gd name="connsiteY5-480" fmla="*/ 8042604 h 10056134"/>
              <a:gd name="connsiteX6-481" fmla="*/ 5536572 w 10141707"/>
              <a:gd name="connsiteY6-482" fmla="*/ 10055866 h 10056134"/>
              <a:gd name="connsiteX7-483" fmla="*/ 1868733 w 10141707"/>
              <a:gd name="connsiteY7-484" fmla="*/ 8160169 h 10056134"/>
              <a:gd name="connsiteX8-485" fmla="*/ 54 w 10141707"/>
              <a:gd name="connsiteY8-486" fmla="*/ 5023500 h 10056134"/>
              <a:gd name="connsiteX0-487" fmla="*/ 54 w 10141509"/>
              <a:gd name="connsiteY0-488" fmla="*/ 5023500 h 10056134"/>
              <a:gd name="connsiteX1-489" fmla="*/ 1894859 w 10141509"/>
              <a:gd name="connsiteY1-490" fmla="*/ 1981437 h 10056134"/>
              <a:gd name="connsiteX2-491" fmla="*/ 5139037 w 10141509"/>
              <a:gd name="connsiteY2-492" fmla="*/ 2077 h 10056134"/>
              <a:gd name="connsiteX3-493" fmla="*/ 8067587 w 10141509"/>
              <a:gd name="connsiteY3-494" fmla="*/ 1815151 h 10056134"/>
              <a:gd name="connsiteX4-495" fmla="*/ 10139286 w 10141509"/>
              <a:gd name="connsiteY4-496" fmla="*/ 5085284 h 10056134"/>
              <a:gd name="connsiteX5-497" fmla="*/ 8334846 w 10141509"/>
              <a:gd name="connsiteY5-498" fmla="*/ 8042604 h 10056134"/>
              <a:gd name="connsiteX6-499" fmla="*/ 5536572 w 10141509"/>
              <a:gd name="connsiteY6-500" fmla="*/ 10055866 h 10056134"/>
              <a:gd name="connsiteX7-501" fmla="*/ 1868733 w 10141509"/>
              <a:gd name="connsiteY7-502" fmla="*/ 8160169 h 10056134"/>
              <a:gd name="connsiteX8-503" fmla="*/ 54 w 10141509"/>
              <a:gd name="connsiteY8-504" fmla="*/ 5023500 h 10056134"/>
              <a:gd name="connsiteX0-505" fmla="*/ 54 w 10139298"/>
              <a:gd name="connsiteY0-506" fmla="*/ 5023500 h 10056134"/>
              <a:gd name="connsiteX1-507" fmla="*/ 1894859 w 10139298"/>
              <a:gd name="connsiteY1-508" fmla="*/ 1981437 h 10056134"/>
              <a:gd name="connsiteX2-509" fmla="*/ 5139037 w 10139298"/>
              <a:gd name="connsiteY2-510" fmla="*/ 2077 h 10056134"/>
              <a:gd name="connsiteX3-511" fmla="*/ 8067587 w 10139298"/>
              <a:gd name="connsiteY3-512" fmla="*/ 1815151 h 10056134"/>
              <a:gd name="connsiteX4-513" fmla="*/ 10139286 w 10139298"/>
              <a:gd name="connsiteY4-514" fmla="*/ 5085284 h 10056134"/>
              <a:gd name="connsiteX5-515" fmla="*/ 8334846 w 10139298"/>
              <a:gd name="connsiteY5-516" fmla="*/ 8042604 h 10056134"/>
              <a:gd name="connsiteX6-517" fmla="*/ 5536572 w 10139298"/>
              <a:gd name="connsiteY6-518" fmla="*/ 10055866 h 10056134"/>
              <a:gd name="connsiteX7-519" fmla="*/ 1868733 w 10139298"/>
              <a:gd name="connsiteY7-520" fmla="*/ 8160169 h 10056134"/>
              <a:gd name="connsiteX8-521" fmla="*/ 54 w 10139298"/>
              <a:gd name="connsiteY8-522" fmla="*/ 5023500 h 10056134"/>
              <a:gd name="connsiteX0-523" fmla="*/ 54 w 10140192"/>
              <a:gd name="connsiteY0-524" fmla="*/ 5023500 h 10056134"/>
              <a:gd name="connsiteX1-525" fmla="*/ 1894859 w 10140192"/>
              <a:gd name="connsiteY1-526" fmla="*/ 1981437 h 10056134"/>
              <a:gd name="connsiteX2-527" fmla="*/ 5139037 w 10140192"/>
              <a:gd name="connsiteY2-528" fmla="*/ 2077 h 10056134"/>
              <a:gd name="connsiteX3-529" fmla="*/ 8067587 w 10140192"/>
              <a:gd name="connsiteY3-530" fmla="*/ 1815151 h 10056134"/>
              <a:gd name="connsiteX4-531" fmla="*/ 10139286 w 10140192"/>
              <a:gd name="connsiteY4-532" fmla="*/ 5085284 h 10056134"/>
              <a:gd name="connsiteX5-533" fmla="*/ 8334846 w 10140192"/>
              <a:gd name="connsiteY5-534" fmla="*/ 8042604 h 10056134"/>
              <a:gd name="connsiteX6-535" fmla="*/ 5536572 w 10140192"/>
              <a:gd name="connsiteY6-536" fmla="*/ 10055866 h 10056134"/>
              <a:gd name="connsiteX7-537" fmla="*/ 1868733 w 10140192"/>
              <a:gd name="connsiteY7-538" fmla="*/ 8160169 h 10056134"/>
              <a:gd name="connsiteX8-539" fmla="*/ 54 w 10140192"/>
              <a:gd name="connsiteY8-540" fmla="*/ 5023500 h 10056134"/>
              <a:gd name="connsiteX0-541" fmla="*/ 54 w 10140192"/>
              <a:gd name="connsiteY0-542" fmla="*/ 5023500 h 10154965"/>
              <a:gd name="connsiteX1-543" fmla="*/ 1894859 w 10140192"/>
              <a:gd name="connsiteY1-544" fmla="*/ 1981437 h 10154965"/>
              <a:gd name="connsiteX2-545" fmla="*/ 5139037 w 10140192"/>
              <a:gd name="connsiteY2-546" fmla="*/ 2077 h 10154965"/>
              <a:gd name="connsiteX3-547" fmla="*/ 8067587 w 10140192"/>
              <a:gd name="connsiteY3-548" fmla="*/ 1815151 h 10154965"/>
              <a:gd name="connsiteX4-549" fmla="*/ 10139286 w 10140192"/>
              <a:gd name="connsiteY4-550" fmla="*/ 5085284 h 10154965"/>
              <a:gd name="connsiteX5-551" fmla="*/ 8334846 w 10140192"/>
              <a:gd name="connsiteY5-552" fmla="*/ 8042604 h 10154965"/>
              <a:gd name="connsiteX6-553" fmla="*/ 5178226 w 10140192"/>
              <a:gd name="connsiteY6-554" fmla="*/ 10154720 h 10154965"/>
              <a:gd name="connsiteX7-555" fmla="*/ 1868733 w 10140192"/>
              <a:gd name="connsiteY7-556" fmla="*/ 8160169 h 10154965"/>
              <a:gd name="connsiteX8-557" fmla="*/ 54 w 10140192"/>
              <a:gd name="connsiteY8-558" fmla="*/ 5023500 h 10154965"/>
              <a:gd name="connsiteX0-559" fmla="*/ 54 w 10140192"/>
              <a:gd name="connsiteY0-560" fmla="*/ 5023500 h 10156343"/>
              <a:gd name="connsiteX1-561" fmla="*/ 1894859 w 10140192"/>
              <a:gd name="connsiteY1-562" fmla="*/ 1981437 h 10156343"/>
              <a:gd name="connsiteX2-563" fmla="*/ 5139037 w 10140192"/>
              <a:gd name="connsiteY2-564" fmla="*/ 2077 h 10156343"/>
              <a:gd name="connsiteX3-565" fmla="*/ 8067587 w 10140192"/>
              <a:gd name="connsiteY3-566" fmla="*/ 1815151 h 10156343"/>
              <a:gd name="connsiteX4-567" fmla="*/ 10139286 w 10140192"/>
              <a:gd name="connsiteY4-568" fmla="*/ 5085284 h 10156343"/>
              <a:gd name="connsiteX5-569" fmla="*/ 8334846 w 10140192"/>
              <a:gd name="connsiteY5-570" fmla="*/ 8042604 h 10156343"/>
              <a:gd name="connsiteX6-571" fmla="*/ 5178226 w 10140192"/>
              <a:gd name="connsiteY6-572" fmla="*/ 10154720 h 10156343"/>
              <a:gd name="connsiteX7-573" fmla="*/ 1868733 w 10140192"/>
              <a:gd name="connsiteY7-574" fmla="*/ 8160169 h 10156343"/>
              <a:gd name="connsiteX8-575" fmla="*/ 54 w 10140192"/>
              <a:gd name="connsiteY8-576" fmla="*/ 5023500 h 10156343"/>
              <a:gd name="connsiteX0-577" fmla="*/ 54 w 10140192"/>
              <a:gd name="connsiteY0-578" fmla="*/ 5023500 h 10156343"/>
              <a:gd name="connsiteX1-579" fmla="*/ 1894859 w 10140192"/>
              <a:gd name="connsiteY1-580" fmla="*/ 1981437 h 10156343"/>
              <a:gd name="connsiteX2-581" fmla="*/ 5139037 w 10140192"/>
              <a:gd name="connsiteY2-582" fmla="*/ 2077 h 10156343"/>
              <a:gd name="connsiteX3-583" fmla="*/ 8067587 w 10140192"/>
              <a:gd name="connsiteY3-584" fmla="*/ 1815151 h 10156343"/>
              <a:gd name="connsiteX4-585" fmla="*/ 10139286 w 10140192"/>
              <a:gd name="connsiteY4-586" fmla="*/ 5085284 h 10156343"/>
              <a:gd name="connsiteX5-587" fmla="*/ 8334846 w 10140192"/>
              <a:gd name="connsiteY5-588" fmla="*/ 8042604 h 10156343"/>
              <a:gd name="connsiteX6-589" fmla="*/ 5178226 w 10140192"/>
              <a:gd name="connsiteY6-590" fmla="*/ 10154720 h 10156343"/>
              <a:gd name="connsiteX7-591" fmla="*/ 1868733 w 10140192"/>
              <a:gd name="connsiteY7-592" fmla="*/ 8160169 h 10156343"/>
              <a:gd name="connsiteX8-593" fmla="*/ 54 w 10140192"/>
              <a:gd name="connsiteY8-594" fmla="*/ 5023500 h 10156343"/>
              <a:gd name="connsiteX0-595" fmla="*/ 54 w 10140192"/>
              <a:gd name="connsiteY0-596" fmla="*/ 5023500 h 10155931"/>
              <a:gd name="connsiteX1-597" fmla="*/ 1894859 w 10140192"/>
              <a:gd name="connsiteY1-598" fmla="*/ 1981437 h 10155931"/>
              <a:gd name="connsiteX2-599" fmla="*/ 5139037 w 10140192"/>
              <a:gd name="connsiteY2-600" fmla="*/ 2077 h 10155931"/>
              <a:gd name="connsiteX3-601" fmla="*/ 8067587 w 10140192"/>
              <a:gd name="connsiteY3-602" fmla="*/ 1815151 h 10155931"/>
              <a:gd name="connsiteX4-603" fmla="*/ 10139286 w 10140192"/>
              <a:gd name="connsiteY4-604" fmla="*/ 5085284 h 10155931"/>
              <a:gd name="connsiteX5-605" fmla="*/ 8334846 w 10140192"/>
              <a:gd name="connsiteY5-606" fmla="*/ 8042604 h 10155931"/>
              <a:gd name="connsiteX6-607" fmla="*/ 5178226 w 10140192"/>
              <a:gd name="connsiteY6-608" fmla="*/ 10154720 h 10155931"/>
              <a:gd name="connsiteX7-609" fmla="*/ 1868733 w 10140192"/>
              <a:gd name="connsiteY7-610" fmla="*/ 8160169 h 10155931"/>
              <a:gd name="connsiteX8-611" fmla="*/ 54 w 10140192"/>
              <a:gd name="connsiteY8-612" fmla="*/ 5023500 h 10155931"/>
              <a:gd name="connsiteX0-613" fmla="*/ 54 w 10140192"/>
              <a:gd name="connsiteY0-614" fmla="*/ 5023500 h 10155931"/>
              <a:gd name="connsiteX1-615" fmla="*/ 1894859 w 10140192"/>
              <a:gd name="connsiteY1-616" fmla="*/ 1981437 h 10155931"/>
              <a:gd name="connsiteX2-617" fmla="*/ 5139037 w 10140192"/>
              <a:gd name="connsiteY2-618" fmla="*/ 2077 h 10155931"/>
              <a:gd name="connsiteX3-619" fmla="*/ 8067587 w 10140192"/>
              <a:gd name="connsiteY3-620" fmla="*/ 1815151 h 10155931"/>
              <a:gd name="connsiteX4-621" fmla="*/ 10139286 w 10140192"/>
              <a:gd name="connsiteY4-622" fmla="*/ 5085284 h 10155931"/>
              <a:gd name="connsiteX5-623" fmla="*/ 8334846 w 10140192"/>
              <a:gd name="connsiteY5-624" fmla="*/ 8042604 h 10155931"/>
              <a:gd name="connsiteX6-625" fmla="*/ 5178226 w 10140192"/>
              <a:gd name="connsiteY6-626" fmla="*/ 10154720 h 10155931"/>
              <a:gd name="connsiteX7-627" fmla="*/ 1868733 w 10140192"/>
              <a:gd name="connsiteY7-628" fmla="*/ 8160169 h 10155931"/>
              <a:gd name="connsiteX8-629" fmla="*/ 54 w 10140192"/>
              <a:gd name="connsiteY8-630" fmla="*/ 5023500 h 10155931"/>
              <a:gd name="connsiteX0-631" fmla="*/ 3857 w 10143995"/>
              <a:gd name="connsiteY0-632" fmla="*/ 5023500 h 10155931"/>
              <a:gd name="connsiteX1-633" fmla="*/ 1898662 w 10143995"/>
              <a:gd name="connsiteY1-634" fmla="*/ 1981437 h 10155931"/>
              <a:gd name="connsiteX2-635" fmla="*/ 5142840 w 10143995"/>
              <a:gd name="connsiteY2-636" fmla="*/ 2077 h 10155931"/>
              <a:gd name="connsiteX3-637" fmla="*/ 8071390 w 10143995"/>
              <a:gd name="connsiteY3-638" fmla="*/ 1815151 h 10155931"/>
              <a:gd name="connsiteX4-639" fmla="*/ 10143089 w 10143995"/>
              <a:gd name="connsiteY4-640" fmla="*/ 5085284 h 10155931"/>
              <a:gd name="connsiteX5-641" fmla="*/ 8338649 w 10143995"/>
              <a:gd name="connsiteY5-642" fmla="*/ 8042604 h 10155931"/>
              <a:gd name="connsiteX6-643" fmla="*/ 5182029 w 10143995"/>
              <a:gd name="connsiteY6-644" fmla="*/ 10154720 h 10155931"/>
              <a:gd name="connsiteX7-645" fmla="*/ 1872536 w 10143995"/>
              <a:gd name="connsiteY7-646" fmla="*/ 8160169 h 10155931"/>
              <a:gd name="connsiteX8-647" fmla="*/ 3857 w 10143995"/>
              <a:gd name="connsiteY8-648" fmla="*/ 5023500 h 10155931"/>
              <a:gd name="connsiteX0-649" fmla="*/ 3857 w 10143995"/>
              <a:gd name="connsiteY0-650" fmla="*/ 5023500 h 10155907"/>
              <a:gd name="connsiteX1-651" fmla="*/ 1898662 w 10143995"/>
              <a:gd name="connsiteY1-652" fmla="*/ 1981437 h 10155907"/>
              <a:gd name="connsiteX2-653" fmla="*/ 5142840 w 10143995"/>
              <a:gd name="connsiteY2-654" fmla="*/ 2077 h 10155907"/>
              <a:gd name="connsiteX3-655" fmla="*/ 8071390 w 10143995"/>
              <a:gd name="connsiteY3-656" fmla="*/ 1815151 h 10155907"/>
              <a:gd name="connsiteX4-657" fmla="*/ 10143089 w 10143995"/>
              <a:gd name="connsiteY4-658" fmla="*/ 5085284 h 10155907"/>
              <a:gd name="connsiteX5-659" fmla="*/ 8338649 w 10143995"/>
              <a:gd name="connsiteY5-660" fmla="*/ 8042604 h 10155907"/>
              <a:gd name="connsiteX6-661" fmla="*/ 5182029 w 10143995"/>
              <a:gd name="connsiteY6-662" fmla="*/ 10154720 h 10155907"/>
              <a:gd name="connsiteX7-663" fmla="*/ 1872536 w 10143995"/>
              <a:gd name="connsiteY7-664" fmla="*/ 8160169 h 10155907"/>
              <a:gd name="connsiteX8-665" fmla="*/ 3857 w 10143995"/>
              <a:gd name="connsiteY8-666" fmla="*/ 5023500 h 10155907"/>
              <a:gd name="connsiteX0-667" fmla="*/ 57 w 10140195"/>
              <a:gd name="connsiteY0-668" fmla="*/ 5023500 h 10155907"/>
              <a:gd name="connsiteX1-669" fmla="*/ 1894862 w 10140195"/>
              <a:gd name="connsiteY1-670" fmla="*/ 1981437 h 10155907"/>
              <a:gd name="connsiteX2-671" fmla="*/ 5139040 w 10140195"/>
              <a:gd name="connsiteY2-672" fmla="*/ 2077 h 10155907"/>
              <a:gd name="connsiteX3-673" fmla="*/ 8067590 w 10140195"/>
              <a:gd name="connsiteY3-674" fmla="*/ 1815151 h 10155907"/>
              <a:gd name="connsiteX4-675" fmla="*/ 10139289 w 10140195"/>
              <a:gd name="connsiteY4-676" fmla="*/ 5085284 h 10155907"/>
              <a:gd name="connsiteX5-677" fmla="*/ 8334849 w 10140195"/>
              <a:gd name="connsiteY5-678" fmla="*/ 8042604 h 10155907"/>
              <a:gd name="connsiteX6-679" fmla="*/ 5178229 w 10140195"/>
              <a:gd name="connsiteY6-680" fmla="*/ 10154720 h 10155907"/>
              <a:gd name="connsiteX7-681" fmla="*/ 1868736 w 10140195"/>
              <a:gd name="connsiteY7-682" fmla="*/ 8160169 h 10155907"/>
              <a:gd name="connsiteX8-683" fmla="*/ 57 w 10140195"/>
              <a:gd name="connsiteY8-684" fmla="*/ 5023500 h 10155907"/>
              <a:gd name="connsiteX0-685" fmla="*/ 787 w 10140925"/>
              <a:gd name="connsiteY0-686" fmla="*/ 5023500 h 10155907"/>
              <a:gd name="connsiteX1-687" fmla="*/ 1895592 w 10140925"/>
              <a:gd name="connsiteY1-688" fmla="*/ 1981437 h 10155907"/>
              <a:gd name="connsiteX2-689" fmla="*/ 5139770 w 10140925"/>
              <a:gd name="connsiteY2-690" fmla="*/ 2077 h 10155907"/>
              <a:gd name="connsiteX3-691" fmla="*/ 8068320 w 10140925"/>
              <a:gd name="connsiteY3-692" fmla="*/ 1815151 h 10155907"/>
              <a:gd name="connsiteX4-693" fmla="*/ 10140019 w 10140925"/>
              <a:gd name="connsiteY4-694" fmla="*/ 5085284 h 10155907"/>
              <a:gd name="connsiteX5-695" fmla="*/ 8335579 w 10140925"/>
              <a:gd name="connsiteY5-696" fmla="*/ 8042604 h 10155907"/>
              <a:gd name="connsiteX6-697" fmla="*/ 5178959 w 10140925"/>
              <a:gd name="connsiteY6-698" fmla="*/ 10154720 h 10155907"/>
              <a:gd name="connsiteX7-699" fmla="*/ 1869466 w 10140925"/>
              <a:gd name="connsiteY7-700" fmla="*/ 8160169 h 10155907"/>
              <a:gd name="connsiteX8-701" fmla="*/ 787 w 10140925"/>
              <a:gd name="connsiteY8-702" fmla="*/ 5023500 h 10155907"/>
              <a:gd name="connsiteX0-703" fmla="*/ 787 w 10140925"/>
              <a:gd name="connsiteY0-704" fmla="*/ 5023500 h 10155907"/>
              <a:gd name="connsiteX1-705" fmla="*/ 1895592 w 10140925"/>
              <a:gd name="connsiteY1-706" fmla="*/ 1981437 h 10155907"/>
              <a:gd name="connsiteX2-707" fmla="*/ 5139770 w 10140925"/>
              <a:gd name="connsiteY2-708" fmla="*/ 2077 h 10155907"/>
              <a:gd name="connsiteX3-709" fmla="*/ 8068320 w 10140925"/>
              <a:gd name="connsiteY3-710" fmla="*/ 1815151 h 10155907"/>
              <a:gd name="connsiteX4-711" fmla="*/ 10140019 w 10140925"/>
              <a:gd name="connsiteY4-712" fmla="*/ 5085284 h 10155907"/>
              <a:gd name="connsiteX5-713" fmla="*/ 8335579 w 10140925"/>
              <a:gd name="connsiteY5-714" fmla="*/ 8042604 h 10155907"/>
              <a:gd name="connsiteX6-715" fmla="*/ 5178959 w 10140925"/>
              <a:gd name="connsiteY6-716" fmla="*/ 10154720 h 10155907"/>
              <a:gd name="connsiteX7-717" fmla="*/ 1869466 w 10140925"/>
              <a:gd name="connsiteY7-718" fmla="*/ 8160169 h 10155907"/>
              <a:gd name="connsiteX8-719" fmla="*/ 787 w 10140925"/>
              <a:gd name="connsiteY8-720" fmla="*/ 5023500 h 10155907"/>
              <a:gd name="connsiteX0-721" fmla="*/ 787 w 10140925"/>
              <a:gd name="connsiteY0-722" fmla="*/ 5023480 h 10155887"/>
              <a:gd name="connsiteX1-723" fmla="*/ 1895592 w 10140925"/>
              <a:gd name="connsiteY1-724" fmla="*/ 1981417 h 10155887"/>
              <a:gd name="connsiteX2-725" fmla="*/ 5139770 w 10140925"/>
              <a:gd name="connsiteY2-726" fmla="*/ 2057 h 10155887"/>
              <a:gd name="connsiteX3-727" fmla="*/ 8068320 w 10140925"/>
              <a:gd name="connsiteY3-728" fmla="*/ 1815131 h 10155887"/>
              <a:gd name="connsiteX4-729" fmla="*/ 10140019 w 10140925"/>
              <a:gd name="connsiteY4-730" fmla="*/ 5085264 h 10155887"/>
              <a:gd name="connsiteX5-731" fmla="*/ 8335579 w 10140925"/>
              <a:gd name="connsiteY5-732" fmla="*/ 8042584 h 10155887"/>
              <a:gd name="connsiteX6-733" fmla="*/ 5178959 w 10140925"/>
              <a:gd name="connsiteY6-734" fmla="*/ 10154700 h 10155887"/>
              <a:gd name="connsiteX7-735" fmla="*/ 1869466 w 10140925"/>
              <a:gd name="connsiteY7-736" fmla="*/ 8160149 h 10155887"/>
              <a:gd name="connsiteX8-737" fmla="*/ 787 w 10140925"/>
              <a:gd name="connsiteY8-738" fmla="*/ 5023480 h 10155887"/>
              <a:gd name="connsiteX0-739" fmla="*/ 787 w 10140925"/>
              <a:gd name="connsiteY0-740" fmla="*/ 5022720 h 10155127"/>
              <a:gd name="connsiteX1-741" fmla="*/ 1895592 w 10140925"/>
              <a:gd name="connsiteY1-742" fmla="*/ 1980657 h 10155127"/>
              <a:gd name="connsiteX2-743" fmla="*/ 5139770 w 10140925"/>
              <a:gd name="connsiteY2-744" fmla="*/ 1297 h 10155127"/>
              <a:gd name="connsiteX3-745" fmla="*/ 8068320 w 10140925"/>
              <a:gd name="connsiteY3-746" fmla="*/ 1814371 h 10155127"/>
              <a:gd name="connsiteX4-747" fmla="*/ 10140019 w 10140925"/>
              <a:gd name="connsiteY4-748" fmla="*/ 5084504 h 10155127"/>
              <a:gd name="connsiteX5-749" fmla="*/ 8335579 w 10140925"/>
              <a:gd name="connsiteY5-750" fmla="*/ 8041824 h 10155127"/>
              <a:gd name="connsiteX6-751" fmla="*/ 5178959 w 10140925"/>
              <a:gd name="connsiteY6-752" fmla="*/ 10153940 h 10155127"/>
              <a:gd name="connsiteX7-753" fmla="*/ 1869466 w 10140925"/>
              <a:gd name="connsiteY7-754" fmla="*/ 8159389 h 10155127"/>
              <a:gd name="connsiteX8-755" fmla="*/ 787 w 10140925"/>
              <a:gd name="connsiteY8-756" fmla="*/ 5022720 h 10155127"/>
              <a:gd name="connsiteX0-757" fmla="*/ 787 w 10140925"/>
              <a:gd name="connsiteY0-758" fmla="*/ 5022739 h 10155146"/>
              <a:gd name="connsiteX1-759" fmla="*/ 1895592 w 10140925"/>
              <a:gd name="connsiteY1-760" fmla="*/ 1980676 h 10155146"/>
              <a:gd name="connsiteX2-761" fmla="*/ 5139770 w 10140925"/>
              <a:gd name="connsiteY2-762" fmla="*/ 1316 h 10155146"/>
              <a:gd name="connsiteX3-763" fmla="*/ 8068320 w 10140925"/>
              <a:gd name="connsiteY3-764" fmla="*/ 1814390 h 10155146"/>
              <a:gd name="connsiteX4-765" fmla="*/ 10140019 w 10140925"/>
              <a:gd name="connsiteY4-766" fmla="*/ 5084523 h 10155146"/>
              <a:gd name="connsiteX5-767" fmla="*/ 8335579 w 10140925"/>
              <a:gd name="connsiteY5-768" fmla="*/ 8041843 h 10155146"/>
              <a:gd name="connsiteX6-769" fmla="*/ 5178959 w 10140925"/>
              <a:gd name="connsiteY6-770" fmla="*/ 10153959 h 10155146"/>
              <a:gd name="connsiteX7-771" fmla="*/ 1869466 w 10140925"/>
              <a:gd name="connsiteY7-772" fmla="*/ 8159408 h 10155146"/>
              <a:gd name="connsiteX8-773" fmla="*/ 787 w 10140925"/>
              <a:gd name="connsiteY8-774" fmla="*/ 5022739 h 10155146"/>
              <a:gd name="connsiteX0-775" fmla="*/ 787 w 10140925"/>
              <a:gd name="connsiteY0-776" fmla="*/ 5021567 h 10153974"/>
              <a:gd name="connsiteX1-777" fmla="*/ 1895592 w 10140925"/>
              <a:gd name="connsiteY1-778" fmla="*/ 1979504 h 10153974"/>
              <a:gd name="connsiteX2-779" fmla="*/ 5139770 w 10140925"/>
              <a:gd name="connsiteY2-780" fmla="*/ 144 h 10153974"/>
              <a:gd name="connsiteX3-781" fmla="*/ 8068320 w 10140925"/>
              <a:gd name="connsiteY3-782" fmla="*/ 1813218 h 10153974"/>
              <a:gd name="connsiteX4-783" fmla="*/ 10140019 w 10140925"/>
              <a:gd name="connsiteY4-784" fmla="*/ 5083351 h 10153974"/>
              <a:gd name="connsiteX5-785" fmla="*/ 8335579 w 10140925"/>
              <a:gd name="connsiteY5-786" fmla="*/ 8040671 h 10153974"/>
              <a:gd name="connsiteX6-787" fmla="*/ 5178959 w 10140925"/>
              <a:gd name="connsiteY6-788" fmla="*/ 10152787 h 10153974"/>
              <a:gd name="connsiteX7-789" fmla="*/ 1869466 w 10140925"/>
              <a:gd name="connsiteY7-790" fmla="*/ 8158236 h 10153974"/>
              <a:gd name="connsiteX8-791" fmla="*/ 787 w 10140925"/>
              <a:gd name="connsiteY8-792" fmla="*/ 5021567 h 10153974"/>
              <a:gd name="connsiteX0-793" fmla="*/ 787 w 10140925"/>
              <a:gd name="connsiteY0-794" fmla="*/ 5015305 h 10147712"/>
              <a:gd name="connsiteX1-795" fmla="*/ 1895592 w 10140925"/>
              <a:gd name="connsiteY1-796" fmla="*/ 1973242 h 10147712"/>
              <a:gd name="connsiteX2-797" fmla="*/ 5039562 w 10140925"/>
              <a:gd name="connsiteY2-798" fmla="*/ 145 h 10147712"/>
              <a:gd name="connsiteX3-799" fmla="*/ 8068320 w 10140925"/>
              <a:gd name="connsiteY3-800" fmla="*/ 1806956 h 10147712"/>
              <a:gd name="connsiteX4-801" fmla="*/ 10140019 w 10140925"/>
              <a:gd name="connsiteY4-802" fmla="*/ 5077089 h 10147712"/>
              <a:gd name="connsiteX5-803" fmla="*/ 8335579 w 10140925"/>
              <a:gd name="connsiteY5-804" fmla="*/ 8034409 h 10147712"/>
              <a:gd name="connsiteX6-805" fmla="*/ 5178959 w 10140925"/>
              <a:gd name="connsiteY6-806" fmla="*/ 10146525 h 10147712"/>
              <a:gd name="connsiteX7-807" fmla="*/ 1869466 w 10140925"/>
              <a:gd name="connsiteY7-808" fmla="*/ 8151974 h 10147712"/>
              <a:gd name="connsiteX8-809" fmla="*/ 787 w 10140925"/>
              <a:gd name="connsiteY8-810" fmla="*/ 5015305 h 10147712"/>
              <a:gd name="connsiteX0-811" fmla="*/ 787 w 10140925"/>
              <a:gd name="connsiteY0-812" fmla="*/ 5015164 h 10147571"/>
              <a:gd name="connsiteX1-813" fmla="*/ 1895592 w 10140925"/>
              <a:gd name="connsiteY1-814" fmla="*/ 1973101 h 10147571"/>
              <a:gd name="connsiteX2-815" fmla="*/ 5039562 w 10140925"/>
              <a:gd name="connsiteY2-816" fmla="*/ 4 h 10147571"/>
              <a:gd name="connsiteX3-817" fmla="*/ 8068320 w 10140925"/>
              <a:gd name="connsiteY3-818" fmla="*/ 1806815 h 10147571"/>
              <a:gd name="connsiteX4-819" fmla="*/ 10140019 w 10140925"/>
              <a:gd name="connsiteY4-820" fmla="*/ 5076948 h 10147571"/>
              <a:gd name="connsiteX5-821" fmla="*/ 8335579 w 10140925"/>
              <a:gd name="connsiteY5-822" fmla="*/ 8034268 h 10147571"/>
              <a:gd name="connsiteX6-823" fmla="*/ 5178959 w 10140925"/>
              <a:gd name="connsiteY6-824" fmla="*/ 10146384 h 10147571"/>
              <a:gd name="connsiteX7-825" fmla="*/ 1869466 w 10140925"/>
              <a:gd name="connsiteY7-826" fmla="*/ 8151833 h 10147571"/>
              <a:gd name="connsiteX8-827" fmla="*/ 787 w 10140925"/>
              <a:gd name="connsiteY8-828" fmla="*/ 5015164 h 10147571"/>
              <a:gd name="connsiteX0-829" fmla="*/ 787 w 10140079"/>
              <a:gd name="connsiteY0-830" fmla="*/ 5015164 h 10147571"/>
              <a:gd name="connsiteX1-831" fmla="*/ 1895592 w 10140079"/>
              <a:gd name="connsiteY1-832" fmla="*/ 1973101 h 10147571"/>
              <a:gd name="connsiteX2-833" fmla="*/ 5039562 w 10140079"/>
              <a:gd name="connsiteY2-834" fmla="*/ 4 h 10147571"/>
              <a:gd name="connsiteX3-835" fmla="*/ 8068320 w 10140079"/>
              <a:gd name="connsiteY3-836" fmla="*/ 1806815 h 10147571"/>
              <a:gd name="connsiteX4-837" fmla="*/ 10140019 w 10140079"/>
              <a:gd name="connsiteY4-838" fmla="*/ 5076948 h 10147571"/>
              <a:gd name="connsiteX5-839" fmla="*/ 8335579 w 10140079"/>
              <a:gd name="connsiteY5-840" fmla="*/ 8034268 h 10147571"/>
              <a:gd name="connsiteX6-841" fmla="*/ 5178959 w 10140079"/>
              <a:gd name="connsiteY6-842" fmla="*/ 10146384 h 10147571"/>
              <a:gd name="connsiteX7-843" fmla="*/ 1869466 w 10140079"/>
              <a:gd name="connsiteY7-844" fmla="*/ 8151833 h 10147571"/>
              <a:gd name="connsiteX8-845" fmla="*/ 787 w 10140079"/>
              <a:gd name="connsiteY8-846" fmla="*/ 5015164 h 10147571"/>
              <a:gd name="connsiteX0-847" fmla="*/ 787 w 10142684"/>
              <a:gd name="connsiteY0-848" fmla="*/ 5015164 h 10147571"/>
              <a:gd name="connsiteX1-849" fmla="*/ 1895592 w 10142684"/>
              <a:gd name="connsiteY1-850" fmla="*/ 1973101 h 10147571"/>
              <a:gd name="connsiteX2-851" fmla="*/ 5039562 w 10142684"/>
              <a:gd name="connsiteY2-852" fmla="*/ 4 h 10147571"/>
              <a:gd name="connsiteX3-853" fmla="*/ 8068320 w 10142684"/>
              <a:gd name="connsiteY3-854" fmla="*/ 1806815 h 10147571"/>
              <a:gd name="connsiteX4-855" fmla="*/ 10140019 w 10142684"/>
              <a:gd name="connsiteY4-856" fmla="*/ 5076948 h 10147571"/>
              <a:gd name="connsiteX5-857" fmla="*/ 8335579 w 10142684"/>
              <a:gd name="connsiteY5-858" fmla="*/ 8034268 h 10147571"/>
              <a:gd name="connsiteX6-859" fmla="*/ 5178959 w 10142684"/>
              <a:gd name="connsiteY6-860" fmla="*/ 10146384 h 10147571"/>
              <a:gd name="connsiteX7-861" fmla="*/ 1869466 w 10142684"/>
              <a:gd name="connsiteY7-862" fmla="*/ 8151833 h 10147571"/>
              <a:gd name="connsiteX8-863" fmla="*/ 787 w 10142684"/>
              <a:gd name="connsiteY8-864" fmla="*/ 5015164 h 10147571"/>
              <a:gd name="connsiteX0-865" fmla="*/ 787 w 10130180"/>
              <a:gd name="connsiteY0-866" fmla="*/ 5015164 h 10147571"/>
              <a:gd name="connsiteX1-867" fmla="*/ 1895592 w 10130180"/>
              <a:gd name="connsiteY1-868" fmla="*/ 1973101 h 10147571"/>
              <a:gd name="connsiteX2-869" fmla="*/ 5039562 w 10130180"/>
              <a:gd name="connsiteY2-870" fmla="*/ 4 h 10147571"/>
              <a:gd name="connsiteX3-871" fmla="*/ 8068320 w 10130180"/>
              <a:gd name="connsiteY3-872" fmla="*/ 1806815 h 10147571"/>
              <a:gd name="connsiteX4-873" fmla="*/ 10127493 w 10130180"/>
              <a:gd name="connsiteY4-874" fmla="*/ 5095737 h 10147571"/>
              <a:gd name="connsiteX5-875" fmla="*/ 8335579 w 10130180"/>
              <a:gd name="connsiteY5-876" fmla="*/ 8034268 h 10147571"/>
              <a:gd name="connsiteX6-877" fmla="*/ 5178959 w 10130180"/>
              <a:gd name="connsiteY6-878" fmla="*/ 10146384 h 10147571"/>
              <a:gd name="connsiteX7-879" fmla="*/ 1869466 w 10130180"/>
              <a:gd name="connsiteY7-880" fmla="*/ 8151833 h 10147571"/>
              <a:gd name="connsiteX8-881" fmla="*/ 787 w 10130180"/>
              <a:gd name="connsiteY8-882" fmla="*/ 5015164 h 10147571"/>
              <a:gd name="connsiteX0-883" fmla="*/ 787 w 10129060"/>
              <a:gd name="connsiteY0-884" fmla="*/ 5015164 h 10146587"/>
              <a:gd name="connsiteX1-885" fmla="*/ 1895592 w 10129060"/>
              <a:gd name="connsiteY1-886" fmla="*/ 1973101 h 10146587"/>
              <a:gd name="connsiteX2-887" fmla="*/ 5039562 w 10129060"/>
              <a:gd name="connsiteY2-888" fmla="*/ 4 h 10146587"/>
              <a:gd name="connsiteX3-889" fmla="*/ 8068320 w 10129060"/>
              <a:gd name="connsiteY3-890" fmla="*/ 1806815 h 10146587"/>
              <a:gd name="connsiteX4-891" fmla="*/ 10127493 w 10129060"/>
              <a:gd name="connsiteY4-892" fmla="*/ 5095737 h 10146587"/>
              <a:gd name="connsiteX5-893" fmla="*/ 8354931 w 10129060"/>
              <a:gd name="connsiteY5-894" fmla="*/ 8043945 h 10146587"/>
              <a:gd name="connsiteX6-895" fmla="*/ 5178959 w 10129060"/>
              <a:gd name="connsiteY6-896" fmla="*/ 10146384 h 10146587"/>
              <a:gd name="connsiteX7-897" fmla="*/ 1869466 w 10129060"/>
              <a:gd name="connsiteY7-898" fmla="*/ 8151833 h 10146587"/>
              <a:gd name="connsiteX8-899" fmla="*/ 787 w 10129060"/>
              <a:gd name="connsiteY8-900" fmla="*/ 5015164 h 10146587"/>
              <a:gd name="connsiteX0-901" fmla="*/ 787 w 10129060"/>
              <a:gd name="connsiteY0-902" fmla="*/ 5015164 h 10146587"/>
              <a:gd name="connsiteX1-903" fmla="*/ 1895592 w 10129060"/>
              <a:gd name="connsiteY1-904" fmla="*/ 1973101 h 10146587"/>
              <a:gd name="connsiteX2-905" fmla="*/ 5039562 w 10129060"/>
              <a:gd name="connsiteY2-906" fmla="*/ 4 h 10146587"/>
              <a:gd name="connsiteX3-907" fmla="*/ 8068320 w 10129060"/>
              <a:gd name="connsiteY3-908" fmla="*/ 1806815 h 10146587"/>
              <a:gd name="connsiteX4-909" fmla="*/ 10127493 w 10129060"/>
              <a:gd name="connsiteY4-910" fmla="*/ 5095737 h 10146587"/>
              <a:gd name="connsiteX5-911" fmla="*/ 8354931 w 10129060"/>
              <a:gd name="connsiteY5-912" fmla="*/ 8043945 h 10146587"/>
              <a:gd name="connsiteX6-913" fmla="*/ 5178959 w 10129060"/>
              <a:gd name="connsiteY6-914" fmla="*/ 10146384 h 10146587"/>
              <a:gd name="connsiteX7-915" fmla="*/ 1869466 w 10129060"/>
              <a:gd name="connsiteY7-916" fmla="*/ 8151833 h 10146587"/>
              <a:gd name="connsiteX8-917" fmla="*/ 787 w 10129060"/>
              <a:gd name="connsiteY8-918" fmla="*/ 5015164 h 10146587"/>
              <a:gd name="connsiteX0-919" fmla="*/ 787 w 10129243"/>
              <a:gd name="connsiteY0-920" fmla="*/ 5015164 h 10146587"/>
              <a:gd name="connsiteX1-921" fmla="*/ 1895592 w 10129243"/>
              <a:gd name="connsiteY1-922" fmla="*/ 1973101 h 10146587"/>
              <a:gd name="connsiteX2-923" fmla="*/ 5039562 w 10129243"/>
              <a:gd name="connsiteY2-924" fmla="*/ 4 h 10146587"/>
              <a:gd name="connsiteX3-925" fmla="*/ 8068320 w 10129243"/>
              <a:gd name="connsiteY3-926" fmla="*/ 1806815 h 10146587"/>
              <a:gd name="connsiteX4-927" fmla="*/ 10127493 w 10129243"/>
              <a:gd name="connsiteY4-928" fmla="*/ 5095737 h 10146587"/>
              <a:gd name="connsiteX5-929" fmla="*/ 8354931 w 10129243"/>
              <a:gd name="connsiteY5-930" fmla="*/ 8043945 h 10146587"/>
              <a:gd name="connsiteX6-931" fmla="*/ 5178959 w 10129243"/>
              <a:gd name="connsiteY6-932" fmla="*/ 10146384 h 10146587"/>
              <a:gd name="connsiteX7-933" fmla="*/ 1869466 w 10129243"/>
              <a:gd name="connsiteY7-934" fmla="*/ 8151833 h 10146587"/>
              <a:gd name="connsiteX8-935" fmla="*/ 787 w 10129243"/>
              <a:gd name="connsiteY8-936" fmla="*/ 5015164 h 10146587"/>
              <a:gd name="connsiteX0-937" fmla="*/ 787 w 10128135"/>
              <a:gd name="connsiteY0-938" fmla="*/ 5015164 h 10146587"/>
              <a:gd name="connsiteX1-939" fmla="*/ 1895592 w 10128135"/>
              <a:gd name="connsiteY1-940" fmla="*/ 1973101 h 10146587"/>
              <a:gd name="connsiteX2-941" fmla="*/ 5039562 w 10128135"/>
              <a:gd name="connsiteY2-942" fmla="*/ 4 h 10146587"/>
              <a:gd name="connsiteX3-943" fmla="*/ 8068320 w 10128135"/>
              <a:gd name="connsiteY3-944" fmla="*/ 1806815 h 10146587"/>
              <a:gd name="connsiteX4-945" fmla="*/ 10127493 w 10128135"/>
              <a:gd name="connsiteY4-946" fmla="*/ 5095737 h 10146587"/>
              <a:gd name="connsiteX5-947" fmla="*/ 8354931 w 10128135"/>
              <a:gd name="connsiteY5-948" fmla="*/ 8043945 h 10146587"/>
              <a:gd name="connsiteX6-949" fmla="*/ 5178959 w 10128135"/>
              <a:gd name="connsiteY6-950" fmla="*/ 10146384 h 10146587"/>
              <a:gd name="connsiteX7-951" fmla="*/ 1869466 w 10128135"/>
              <a:gd name="connsiteY7-952" fmla="*/ 8151833 h 10146587"/>
              <a:gd name="connsiteX8-953" fmla="*/ 787 w 10128135"/>
              <a:gd name="connsiteY8-954" fmla="*/ 5015164 h 10146587"/>
              <a:gd name="connsiteX0-955" fmla="*/ 787 w 10128212"/>
              <a:gd name="connsiteY0-956" fmla="*/ 5015164 h 10146587"/>
              <a:gd name="connsiteX1-957" fmla="*/ 1895592 w 10128212"/>
              <a:gd name="connsiteY1-958" fmla="*/ 1973101 h 10146587"/>
              <a:gd name="connsiteX2-959" fmla="*/ 5039562 w 10128212"/>
              <a:gd name="connsiteY2-960" fmla="*/ 4 h 10146587"/>
              <a:gd name="connsiteX3-961" fmla="*/ 8068320 w 10128212"/>
              <a:gd name="connsiteY3-962" fmla="*/ 1806815 h 10146587"/>
              <a:gd name="connsiteX4-963" fmla="*/ 10127493 w 10128212"/>
              <a:gd name="connsiteY4-964" fmla="*/ 5095737 h 10146587"/>
              <a:gd name="connsiteX5-965" fmla="*/ 8354931 w 10128212"/>
              <a:gd name="connsiteY5-966" fmla="*/ 8043945 h 10146587"/>
              <a:gd name="connsiteX6-967" fmla="*/ 5178959 w 10128212"/>
              <a:gd name="connsiteY6-968" fmla="*/ 10146384 h 10146587"/>
              <a:gd name="connsiteX7-969" fmla="*/ 1869466 w 10128212"/>
              <a:gd name="connsiteY7-970" fmla="*/ 8151833 h 10146587"/>
              <a:gd name="connsiteX8-971" fmla="*/ 787 w 10128212"/>
              <a:gd name="connsiteY8-972" fmla="*/ 5015164 h 10146587"/>
              <a:gd name="connsiteX0-973" fmla="*/ 787 w 10127543"/>
              <a:gd name="connsiteY0-974" fmla="*/ 5015164 h 10146587"/>
              <a:gd name="connsiteX1-975" fmla="*/ 1895592 w 10127543"/>
              <a:gd name="connsiteY1-976" fmla="*/ 1973101 h 10146587"/>
              <a:gd name="connsiteX2-977" fmla="*/ 5039562 w 10127543"/>
              <a:gd name="connsiteY2-978" fmla="*/ 4 h 10146587"/>
              <a:gd name="connsiteX3-979" fmla="*/ 8068320 w 10127543"/>
              <a:gd name="connsiteY3-980" fmla="*/ 1806815 h 10146587"/>
              <a:gd name="connsiteX4-981" fmla="*/ 10127493 w 10127543"/>
              <a:gd name="connsiteY4-982" fmla="*/ 5095737 h 10146587"/>
              <a:gd name="connsiteX5-983" fmla="*/ 8354931 w 10127543"/>
              <a:gd name="connsiteY5-984" fmla="*/ 8043945 h 10146587"/>
              <a:gd name="connsiteX6-985" fmla="*/ 5178959 w 10127543"/>
              <a:gd name="connsiteY6-986" fmla="*/ 10146384 h 10146587"/>
              <a:gd name="connsiteX7-987" fmla="*/ 1869466 w 10127543"/>
              <a:gd name="connsiteY7-988" fmla="*/ 8151833 h 10146587"/>
              <a:gd name="connsiteX8-989" fmla="*/ 787 w 10127543"/>
              <a:gd name="connsiteY8-990" fmla="*/ 5015164 h 10146587"/>
              <a:gd name="connsiteX0-991" fmla="*/ 787 w 10127543"/>
              <a:gd name="connsiteY0-992" fmla="*/ 5015164 h 10146587"/>
              <a:gd name="connsiteX1-993" fmla="*/ 1895592 w 10127543"/>
              <a:gd name="connsiteY1-994" fmla="*/ 1973101 h 10146587"/>
              <a:gd name="connsiteX2-995" fmla="*/ 5039562 w 10127543"/>
              <a:gd name="connsiteY2-996" fmla="*/ 4 h 10146587"/>
              <a:gd name="connsiteX3-997" fmla="*/ 8068320 w 10127543"/>
              <a:gd name="connsiteY3-998" fmla="*/ 1806815 h 10146587"/>
              <a:gd name="connsiteX4-999" fmla="*/ 10127493 w 10127543"/>
              <a:gd name="connsiteY4-1000" fmla="*/ 5095737 h 10146587"/>
              <a:gd name="connsiteX5-1001" fmla="*/ 8354931 w 10127543"/>
              <a:gd name="connsiteY5-1002" fmla="*/ 8043945 h 10146587"/>
              <a:gd name="connsiteX6-1003" fmla="*/ 5178959 w 10127543"/>
              <a:gd name="connsiteY6-1004" fmla="*/ 10146384 h 10146587"/>
              <a:gd name="connsiteX7-1005" fmla="*/ 1869466 w 10127543"/>
              <a:gd name="connsiteY7-1006" fmla="*/ 8151833 h 10146587"/>
              <a:gd name="connsiteX8-1007" fmla="*/ 787 w 10127543"/>
              <a:gd name="connsiteY8-1008" fmla="*/ 5015164 h 10146587"/>
              <a:gd name="connsiteX0-1009" fmla="*/ 787 w 10127543"/>
              <a:gd name="connsiteY0-1010" fmla="*/ 5015164 h 10146587"/>
              <a:gd name="connsiteX1-1011" fmla="*/ 1895592 w 10127543"/>
              <a:gd name="connsiteY1-1012" fmla="*/ 1973101 h 10146587"/>
              <a:gd name="connsiteX2-1013" fmla="*/ 5039562 w 10127543"/>
              <a:gd name="connsiteY2-1014" fmla="*/ 4 h 10146587"/>
              <a:gd name="connsiteX3-1015" fmla="*/ 8068320 w 10127543"/>
              <a:gd name="connsiteY3-1016" fmla="*/ 1806815 h 10146587"/>
              <a:gd name="connsiteX4-1017" fmla="*/ 10127493 w 10127543"/>
              <a:gd name="connsiteY4-1018" fmla="*/ 5095737 h 10146587"/>
              <a:gd name="connsiteX5-1019" fmla="*/ 8354931 w 10127543"/>
              <a:gd name="connsiteY5-1020" fmla="*/ 8043945 h 10146587"/>
              <a:gd name="connsiteX6-1021" fmla="*/ 5178959 w 10127543"/>
              <a:gd name="connsiteY6-1022" fmla="*/ 10146384 h 10146587"/>
              <a:gd name="connsiteX7-1023" fmla="*/ 1869466 w 10127543"/>
              <a:gd name="connsiteY7-1024" fmla="*/ 8151833 h 10146587"/>
              <a:gd name="connsiteX8-1025" fmla="*/ 787 w 10127543"/>
              <a:gd name="connsiteY8-1026" fmla="*/ 5015164 h 10146587"/>
              <a:gd name="connsiteX0-1027" fmla="*/ 787 w 10127543"/>
              <a:gd name="connsiteY0-1028" fmla="*/ 5015164 h 10146587"/>
              <a:gd name="connsiteX1-1029" fmla="*/ 1895592 w 10127543"/>
              <a:gd name="connsiteY1-1030" fmla="*/ 1973101 h 10146587"/>
              <a:gd name="connsiteX2-1031" fmla="*/ 5039562 w 10127543"/>
              <a:gd name="connsiteY2-1032" fmla="*/ 4 h 10146587"/>
              <a:gd name="connsiteX3-1033" fmla="*/ 8068320 w 10127543"/>
              <a:gd name="connsiteY3-1034" fmla="*/ 1806815 h 10146587"/>
              <a:gd name="connsiteX4-1035" fmla="*/ 10127493 w 10127543"/>
              <a:gd name="connsiteY4-1036" fmla="*/ 5095737 h 10146587"/>
              <a:gd name="connsiteX5-1037" fmla="*/ 8354931 w 10127543"/>
              <a:gd name="connsiteY5-1038" fmla="*/ 8043945 h 10146587"/>
              <a:gd name="connsiteX6-1039" fmla="*/ 5178959 w 10127543"/>
              <a:gd name="connsiteY6-1040" fmla="*/ 10146384 h 10146587"/>
              <a:gd name="connsiteX7-1041" fmla="*/ 1869466 w 10127543"/>
              <a:gd name="connsiteY7-1042" fmla="*/ 8151833 h 10146587"/>
              <a:gd name="connsiteX8-1043" fmla="*/ 787 w 10127543"/>
              <a:gd name="connsiteY8-1044" fmla="*/ 5015164 h 10146587"/>
              <a:gd name="connsiteX0-1045" fmla="*/ 787 w 10127543"/>
              <a:gd name="connsiteY0-1046" fmla="*/ 5015164 h 10146587"/>
              <a:gd name="connsiteX1-1047" fmla="*/ 1895592 w 10127543"/>
              <a:gd name="connsiteY1-1048" fmla="*/ 1973101 h 10146587"/>
              <a:gd name="connsiteX2-1049" fmla="*/ 5039562 w 10127543"/>
              <a:gd name="connsiteY2-1050" fmla="*/ 4 h 10146587"/>
              <a:gd name="connsiteX3-1051" fmla="*/ 8068320 w 10127543"/>
              <a:gd name="connsiteY3-1052" fmla="*/ 1806815 h 10146587"/>
              <a:gd name="connsiteX4-1053" fmla="*/ 10127493 w 10127543"/>
              <a:gd name="connsiteY4-1054" fmla="*/ 5095737 h 10146587"/>
              <a:gd name="connsiteX5-1055" fmla="*/ 8354931 w 10127543"/>
              <a:gd name="connsiteY5-1056" fmla="*/ 8043945 h 10146587"/>
              <a:gd name="connsiteX6-1057" fmla="*/ 5178959 w 10127543"/>
              <a:gd name="connsiteY6-1058" fmla="*/ 10146384 h 10146587"/>
              <a:gd name="connsiteX7-1059" fmla="*/ 1869466 w 10127543"/>
              <a:gd name="connsiteY7-1060" fmla="*/ 8151833 h 10146587"/>
              <a:gd name="connsiteX8-1061" fmla="*/ 787 w 10127543"/>
              <a:gd name="connsiteY8-1062" fmla="*/ 5015164 h 10146587"/>
              <a:gd name="connsiteX0-1063" fmla="*/ 787 w 10127543"/>
              <a:gd name="connsiteY0-1064" fmla="*/ 5015164 h 10146587"/>
              <a:gd name="connsiteX1-1065" fmla="*/ 1895592 w 10127543"/>
              <a:gd name="connsiteY1-1066" fmla="*/ 1973101 h 10146587"/>
              <a:gd name="connsiteX2-1067" fmla="*/ 5039562 w 10127543"/>
              <a:gd name="connsiteY2-1068" fmla="*/ 4 h 10146587"/>
              <a:gd name="connsiteX3-1069" fmla="*/ 8068320 w 10127543"/>
              <a:gd name="connsiteY3-1070" fmla="*/ 1806815 h 10146587"/>
              <a:gd name="connsiteX4-1071" fmla="*/ 10127493 w 10127543"/>
              <a:gd name="connsiteY4-1072" fmla="*/ 5095737 h 10146587"/>
              <a:gd name="connsiteX5-1073" fmla="*/ 8354931 w 10127543"/>
              <a:gd name="connsiteY5-1074" fmla="*/ 8043945 h 10146587"/>
              <a:gd name="connsiteX6-1075" fmla="*/ 5178959 w 10127543"/>
              <a:gd name="connsiteY6-1076" fmla="*/ 10146384 h 10146587"/>
              <a:gd name="connsiteX7-1077" fmla="*/ 1869466 w 10127543"/>
              <a:gd name="connsiteY7-1078" fmla="*/ 8151833 h 10146587"/>
              <a:gd name="connsiteX8-1079" fmla="*/ 787 w 10127543"/>
              <a:gd name="connsiteY8-1080" fmla="*/ 5015164 h 10146587"/>
              <a:gd name="connsiteX0-1081" fmla="*/ 787 w 10128171"/>
              <a:gd name="connsiteY0-1082" fmla="*/ 5015164 h 10146394"/>
              <a:gd name="connsiteX1-1083" fmla="*/ 1895592 w 10128171"/>
              <a:gd name="connsiteY1-1084" fmla="*/ 1973101 h 10146394"/>
              <a:gd name="connsiteX2-1085" fmla="*/ 5039562 w 10128171"/>
              <a:gd name="connsiteY2-1086" fmla="*/ 4 h 10146394"/>
              <a:gd name="connsiteX3-1087" fmla="*/ 8068320 w 10128171"/>
              <a:gd name="connsiteY3-1088" fmla="*/ 1806815 h 10146394"/>
              <a:gd name="connsiteX4-1089" fmla="*/ 10127493 w 10128171"/>
              <a:gd name="connsiteY4-1090" fmla="*/ 5095737 h 10146394"/>
              <a:gd name="connsiteX5-1091" fmla="*/ 8262099 w 10128171"/>
              <a:gd name="connsiteY5-1092" fmla="*/ 8127495 h 10146394"/>
              <a:gd name="connsiteX6-1093" fmla="*/ 5178959 w 10128171"/>
              <a:gd name="connsiteY6-1094" fmla="*/ 10146384 h 10146394"/>
              <a:gd name="connsiteX7-1095" fmla="*/ 1869466 w 10128171"/>
              <a:gd name="connsiteY7-1096" fmla="*/ 8151833 h 10146394"/>
              <a:gd name="connsiteX8-1097" fmla="*/ 787 w 10128171"/>
              <a:gd name="connsiteY8-1098" fmla="*/ 5015164 h 10146394"/>
              <a:gd name="connsiteX0-1099" fmla="*/ 787 w 10128274"/>
              <a:gd name="connsiteY0-1100" fmla="*/ 5015164 h 10146394"/>
              <a:gd name="connsiteX1-1101" fmla="*/ 1895592 w 10128274"/>
              <a:gd name="connsiteY1-1102" fmla="*/ 1973101 h 10146394"/>
              <a:gd name="connsiteX2-1103" fmla="*/ 5039562 w 10128274"/>
              <a:gd name="connsiteY2-1104" fmla="*/ 4 h 10146394"/>
              <a:gd name="connsiteX3-1105" fmla="*/ 8068320 w 10128274"/>
              <a:gd name="connsiteY3-1106" fmla="*/ 1806815 h 10146394"/>
              <a:gd name="connsiteX4-1107" fmla="*/ 10127493 w 10128274"/>
              <a:gd name="connsiteY4-1108" fmla="*/ 5095737 h 10146394"/>
              <a:gd name="connsiteX5-1109" fmla="*/ 8262099 w 10128274"/>
              <a:gd name="connsiteY5-1110" fmla="*/ 8127495 h 10146394"/>
              <a:gd name="connsiteX6-1111" fmla="*/ 5178959 w 10128274"/>
              <a:gd name="connsiteY6-1112" fmla="*/ 10146384 h 10146394"/>
              <a:gd name="connsiteX7-1113" fmla="*/ 1869466 w 10128274"/>
              <a:gd name="connsiteY7-1114" fmla="*/ 8151833 h 10146394"/>
              <a:gd name="connsiteX8-1115" fmla="*/ 787 w 10128274"/>
              <a:gd name="connsiteY8-1116" fmla="*/ 5015164 h 10146394"/>
              <a:gd name="connsiteX0-1117" fmla="*/ 787 w 10129368"/>
              <a:gd name="connsiteY0-1118" fmla="*/ 5015164 h 10146394"/>
              <a:gd name="connsiteX1-1119" fmla="*/ 1895592 w 10129368"/>
              <a:gd name="connsiteY1-1120" fmla="*/ 1973101 h 10146394"/>
              <a:gd name="connsiteX2-1121" fmla="*/ 5039562 w 10129368"/>
              <a:gd name="connsiteY2-1122" fmla="*/ 4 h 10146394"/>
              <a:gd name="connsiteX3-1123" fmla="*/ 8068320 w 10129368"/>
              <a:gd name="connsiteY3-1124" fmla="*/ 1806815 h 10146394"/>
              <a:gd name="connsiteX4-1125" fmla="*/ 10127493 w 10129368"/>
              <a:gd name="connsiteY4-1126" fmla="*/ 5095737 h 10146394"/>
              <a:gd name="connsiteX5-1127" fmla="*/ 8262099 w 10129368"/>
              <a:gd name="connsiteY5-1128" fmla="*/ 8127495 h 10146394"/>
              <a:gd name="connsiteX6-1129" fmla="*/ 5178959 w 10129368"/>
              <a:gd name="connsiteY6-1130" fmla="*/ 10146384 h 10146394"/>
              <a:gd name="connsiteX7-1131" fmla="*/ 1869466 w 10129368"/>
              <a:gd name="connsiteY7-1132" fmla="*/ 8151833 h 10146394"/>
              <a:gd name="connsiteX8-1133" fmla="*/ 787 w 10129368"/>
              <a:gd name="connsiteY8-1134" fmla="*/ 5015164 h 10146394"/>
              <a:gd name="connsiteX0-1135" fmla="*/ 787 w 10211939"/>
              <a:gd name="connsiteY0-1136" fmla="*/ 5015164 h 10146394"/>
              <a:gd name="connsiteX1-1137" fmla="*/ 1895592 w 10211939"/>
              <a:gd name="connsiteY1-1138" fmla="*/ 1973101 h 10146394"/>
              <a:gd name="connsiteX2-1139" fmla="*/ 5039562 w 10211939"/>
              <a:gd name="connsiteY2-1140" fmla="*/ 4 h 10146394"/>
              <a:gd name="connsiteX3-1141" fmla="*/ 8068320 w 10211939"/>
              <a:gd name="connsiteY3-1142" fmla="*/ 1806815 h 10146394"/>
              <a:gd name="connsiteX4-1143" fmla="*/ 10127493 w 10211939"/>
              <a:gd name="connsiteY4-1144" fmla="*/ 5095737 h 10146394"/>
              <a:gd name="connsiteX5-1145" fmla="*/ 9663282 w 10211939"/>
              <a:gd name="connsiteY5-1146" fmla="*/ 6635547 h 10146394"/>
              <a:gd name="connsiteX6-1147" fmla="*/ 8262099 w 10211939"/>
              <a:gd name="connsiteY6-1148" fmla="*/ 8127495 h 10146394"/>
              <a:gd name="connsiteX7-1149" fmla="*/ 5178959 w 10211939"/>
              <a:gd name="connsiteY7-1150" fmla="*/ 10146384 h 10146394"/>
              <a:gd name="connsiteX8-1151" fmla="*/ 1869466 w 10211939"/>
              <a:gd name="connsiteY8-1152" fmla="*/ 8151833 h 10146394"/>
              <a:gd name="connsiteX9" fmla="*/ 787 w 10211939"/>
              <a:gd name="connsiteY9" fmla="*/ 5015164 h 10146394"/>
              <a:gd name="connsiteX0-1153" fmla="*/ 787 w 10129010"/>
              <a:gd name="connsiteY0-1154" fmla="*/ 5015164 h 10146394"/>
              <a:gd name="connsiteX1-1155" fmla="*/ 1895592 w 10129010"/>
              <a:gd name="connsiteY1-1156" fmla="*/ 1973101 h 10146394"/>
              <a:gd name="connsiteX2-1157" fmla="*/ 5039562 w 10129010"/>
              <a:gd name="connsiteY2-1158" fmla="*/ 4 h 10146394"/>
              <a:gd name="connsiteX3-1159" fmla="*/ 8068320 w 10129010"/>
              <a:gd name="connsiteY3-1160" fmla="*/ 1806815 h 10146394"/>
              <a:gd name="connsiteX4-1161" fmla="*/ 10127493 w 10129010"/>
              <a:gd name="connsiteY4-1162" fmla="*/ 5095737 h 10146394"/>
              <a:gd name="connsiteX5-1163" fmla="*/ 9663282 w 10129010"/>
              <a:gd name="connsiteY5-1164" fmla="*/ 6635547 h 10146394"/>
              <a:gd name="connsiteX6-1165" fmla="*/ 8262099 w 10129010"/>
              <a:gd name="connsiteY6-1166" fmla="*/ 8127495 h 10146394"/>
              <a:gd name="connsiteX7-1167" fmla="*/ 5178959 w 10129010"/>
              <a:gd name="connsiteY7-1168" fmla="*/ 10146384 h 10146394"/>
              <a:gd name="connsiteX8-1169" fmla="*/ 1869466 w 10129010"/>
              <a:gd name="connsiteY8-1170" fmla="*/ 8151833 h 10146394"/>
              <a:gd name="connsiteX9-1171" fmla="*/ 787 w 10129010"/>
              <a:gd name="connsiteY9-1172" fmla="*/ 5015164 h 10146394"/>
              <a:gd name="connsiteX0-1173" fmla="*/ 787 w 10129010"/>
              <a:gd name="connsiteY0-1174" fmla="*/ 5015164 h 10146394"/>
              <a:gd name="connsiteX1-1175" fmla="*/ 1895592 w 10129010"/>
              <a:gd name="connsiteY1-1176" fmla="*/ 1973101 h 10146394"/>
              <a:gd name="connsiteX2-1177" fmla="*/ 5039562 w 10129010"/>
              <a:gd name="connsiteY2-1178" fmla="*/ 4 h 10146394"/>
              <a:gd name="connsiteX3-1179" fmla="*/ 8068320 w 10129010"/>
              <a:gd name="connsiteY3-1180" fmla="*/ 1806815 h 10146394"/>
              <a:gd name="connsiteX4-1181" fmla="*/ 10127493 w 10129010"/>
              <a:gd name="connsiteY4-1182" fmla="*/ 5095737 h 10146394"/>
              <a:gd name="connsiteX5-1183" fmla="*/ 9663282 w 10129010"/>
              <a:gd name="connsiteY5-1184" fmla="*/ 6635547 h 10146394"/>
              <a:gd name="connsiteX6-1185" fmla="*/ 8262099 w 10129010"/>
              <a:gd name="connsiteY6-1186" fmla="*/ 8127495 h 10146394"/>
              <a:gd name="connsiteX7-1187" fmla="*/ 5178959 w 10129010"/>
              <a:gd name="connsiteY7-1188" fmla="*/ 10146384 h 10146394"/>
              <a:gd name="connsiteX8-1189" fmla="*/ 1869466 w 10129010"/>
              <a:gd name="connsiteY8-1190" fmla="*/ 8151833 h 10146394"/>
              <a:gd name="connsiteX9-1191" fmla="*/ 787 w 10129010"/>
              <a:gd name="connsiteY9-1192" fmla="*/ 5015164 h 10146394"/>
              <a:gd name="connsiteX0-1193" fmla="*/ 787 w 10129010"/>
              <a:gd name="connsiteY0-1194" fmla="*/ 5015164 h 10146394"/>
              <a:gd name="connsiteX1-1195" fmla="*/ 1895592 w 10129010"/>
              <a:gd name="connsiteY1-1196" fmla="*/ 1973101 h 10146394"/>
              <a:gd name="connsiteX2-1197" fmla="*/ 5039562 w 10129010"/>
              <a:gd name="connsiteY2-1198" fmla="*/ 4 h 10146394"/>
              <a:gd name="connsiteX3-1199" fmla="*/ 8068320 w 10129010"/>
              <a:gd name="connsiteY3-1200" fmla="*/ 1806815 h 10146394"/>
              <a:gd name="connsiteX4-1201" fmla="*/ 10127493 w 10129010"/>
              <a:gd name="connsiteY4-1202" fmla="*/ 5095737 h 10146394"/>
              <a:gd name="connsiteX5-1203" fmla="*/ 9663282 w 10129010"/>
              <a:gd name="connsiteY5-1204" fmla="*/ 6635547 h 10146394"/>
              <a:gd name="connsiteX6-1205" fmla="*/ 8262099 w 10129010"/>
              <a:gd name="connsiteY6-1206" fmla="*/ 8127495 h 10146394"/>
              <a:gd name="connsiteX7-1207" fmla="*/ 5178959 w 10129010"/>
              <a:gd name="connsiteY7-1208" fmla="*/ 10146384 h 10146394"/>
              <a:gd name="connsiteX8-1209" fmla="*/ 1869466 w 10129010"/>
              <a:gd name="connsiteY8-1210" fmla="*/ 8151833 h 10146394"/>
              <a:gd name="connsiteX9-1211" fmla="*/ 787 w 10129010"/>
              <a:gd name="connsiteY9-1212" fmla="*/ 5015164 h 10146394"/>
              <a:gd name="connsiteX0-1213" fmla="*/ 787 w 10129010"/>
              <a:gd name="connsiteY0-1214" fmla="*/ 5015164 h 10158584"/>
              <a:gd name="connsiteX1-1215" fmla="*/ 1895592 w 10129010"/>
              <a:gd name="connsiteY1-1216" fmla="*/ 1973101 h 10158584"/>
              <a:gd name="connsiteX2-1217" fmla="*/ 5039562 w 10129010"/>
              <a:gd name="connsiteY2-1218" fmla="*/ 4 h 10158584"/>
              <a:gd name="connsiteX3-1219" fmla="*/ 8068320 w 10129010"/>
              <a:gd name="connsiteY3-1220" fmla="*/ 1806815 h 10158584"/>
              <a:gd name="connsiteX4-1221" fmla="*/ 10127493 w 10129010"/>
              <a:gd name="connsiteY4-1222" fmla="*/ 5095737 h 10158584"/>
              <a:gd name="connsiteX5-1223" fmla="*/ 9663282 w 10129010"/>
              <a:gd name="connsiteY5-1224" fmla="*/ 6635547 h 10158584"/>
              <a:gd name="connsiteX6-1225" fmla="*/ 8262099 w 10129010"/>
              <a:gd name="connsiteY6-1226" fmla="*/ 8127495 h 10158584"/>
              <a:gd name="connsiteX7-1227" fmla="*/ 5178959 w 10129010"/>
              <a:gd name="connsiteY7-1228" fmla="*/ 10146384 h 10158584"/>
              <a:gd name="connsiteX8-1229" fmla="*/ 1869466 w 10129010"/>
              <a:gd name="connsiteY8-1230" fmla="*/ 8151833 h 10158584"/>
              <a:gd name="connsiteX9-1231" fmla="*/ 787 w 10129010"/>
              <a:gd name="connsiteY9-1232" fmla="*/ 5015164 h 10158584"/>
              <a:gd name="connsiteX0-1233" fmla="*/ 787 w 10129010"/>
              <a:gd name="connsiteY0-1234" fmla="*/ 5015164 h 10158584"/>
              <a:gd name="connsiteX1-1235" fmla="*/ 1895592 w 10129010"/>
              <a:gd name="connsiteY1-1236" fmla="*/ 1973101 h 10158584"/>
              <a:gd name="connsiteX2-1237" fmla="*/ 5039562 w 10129010"/>
              <a:gd name="connsiteY2-1238" fmla="*/ 4 h 10158584"/>
              <a:gd name="connsiteX3-1239" fmla="*/ 8068320 w 10129010"/>
              <a:gd name="connsiteY3-1240" fmla="*/ 1806815 h 10158584"/>
              <a:gd name="connsiteX4-1241" fmla="*/ 10127493 w 10129010"/>
              <a:gd name="connsiteY4-1242" fmla="*/ 5095737 h 10158584"/>
              <a:gd name="connsiteX5-1243" fmla="*/ 9663282 w 10129010"/>
              <a:gd name="connsiteY5-1244" fmla="*/ 6635547 h 10158584"/>
              <a:gd name="connsiteX6-1245" fmla="*/ 8262099 w 10129010"/>
              <a:gd name="connsiteY6-1246" fmla="*/ 8127495 h 10158584"/>
              <a:gd name="connsiteX7-1247" fmla="*/ 5178959 w 10129010"/>
              <a:gd name="connsiteY7-1248" fmla="*/ 10146384 h 10158584"/>
              <a:gd name="connsiteX8-1249" fmla="*/ 1869466 w 10129010"/>
              <a:gd name="connsiteY8-1250" fmla="*/ 8151833 h 10158584"/>
              <a:gd name="connsiteX9-1251" fmla="*/ 787 w 10129010"/>
              <a:gd name="connsiteY9-1252" fmla="*/ 5015164 h 10158584"/>
              <a:gd name="connsiteX0-1253" fmla="*/ 787 w 10129010"/>
              <a:gd name="connsiteY0-1254" fmla="*/ 5015164 h 10161391"/>
              <a:gd name="connsiteX1-1255" fmla="*/ 1895592 w 10129010"/>
              <a:gd name="connsiteY1-1256" fmla="*/ 1973101 h 10161391"/>
              <a:gd name="connsiteX2-1257" fmla="*/ 5039562 w 10129010"/>
              <a:gd name="connsiteY2-1258" fmla="*/ 4 h 10161391"/>
              <a:gd name="connsiteX3-1259" fmla="*/ 8068320 w 10129010"/>
              <a:gd name="connsiteY3-1260" fmla="*/ 1806815 h 10161391"/>
              <a:gd name="connsiteX4-1261" fmla="*/ 10127493 w 10129010"/>
              <a:gd name="connsiteY4-1262" fmla="*/ 5095737 h 10161391"/>
              <a:gd name="connsiteX5-1263" fmla="*/ 9663282 w 10129010"/>
              <a:gd name="connsiteY5-1264" fmla="*/ 6635547 h 10161391"/>
              <a:gd name="connsiteX6-1265" fmla="*/ 8262099 w 10129010"/>
              <a:gd name="connsiteY6-1266" fmla="*/ 8127495 h 10161391"/>
              <a:gd name="connsiteX7-1267" fmla="*/ 5178959 w 10129010"/>
              <a:gd name="connsiteY7-1268" fmla="*/ 10146384 h 10161391"/>
              <a:gd name="connsiteX8-1269" fmla="*/ 1869466 w 10129010"/>
              <a:gd name="connsiteY8-1270" fmla="*/ 8151833 h 10161391"/>
              <a:gd name="connsiteX9-1271" fmla="*/ 787 w 10129010"/>
              <a:gd name="connsiteY9-1272" fmla="*/ 5015164 h 10161391"/>
              <a:gd name="connsiteX0-1273" fmla="*/ 787 w 10129010"/>
              <a:gd name="connsiteY0-1274" fmla="*/ 5015164 h 10165212"/>
              <a:gd name="connsiteX1-1275" fmla="*/ 1895592 w 10129010"/>
              <a:gd name="connsiteY1-1276" fmla="*/ 1973101 h 10165212"/>
              <a:gd name="connsiteX2-1277" fmla="*/ 5039562 w 10129010"/>
              <a:gd name="connsiteY2-1278" fmla="*/ 4 h 10165212"/>
              <a:gd name="connsiteX3-1279" fmla="*/ 8068320 w 10129010"/>
              <a:gd name="connsiteY3-1280" fmla="*/ 1806815 h 10165212"/>
              <a:gd name="connsiteX4-1281" fmla="*/ 10127493 w 10129010"/>
              <a:gd name="connsiteY4-1282" fmla="*/ 5095737 h 10165212"/>
              <a:gd name="connsiteX5-1283" fmla="*/ 9663282 w 10129010"/>
              <a:gd name="connsiteY5-1284" fmla="*/ 6635547 h 10165212"/>
              <a:gd name="connsiteX6-1285" fmla="*/ 8262099 w 10129010"/>
              <a:gd name="connsiteY6-1286" fmla="*/ 8127495 h 10165212"/>
              <a:gd name="connsiteX7-1287" fmla="*/ 5178959 w 10129010"/>
              <a:gd name="connsiteY7-1288" fmla="*/ 10146384 h 10165212"/>
              <a:gd name="connsiteX8-1289" fmla="*/ 1869466 w 10129010"/>
              <a:gd name="connsiteY8-1290" fmla="*/ 8151833 h 10165212"/>
              <a:gd name="connsiteX9-1291" fmla="*/ 787 w 10129010"/>
              <a:gd name="connsiteY9-1292" fmla="*/ 5015164 h 10165212"/>
              <a:gd name="connsiteX0-1293" fmla="*/ 787 w 10129528"/>
              <a:gd name="connsiteY0-1294" fmla="*/ 5015164 h 10165212"/>
              <a:gd name="connsiteX1-1295" fmla="*/ 1895592 w 10129528"/>
              <a:gd name="connsiteY1-1296" fmla="*/ 1973101 h 10165212"/>
              <a:gd name="connsiteX2-1297" fmla="*/ 5039562 w 10129528"/>
              <a:gd name="connsiteY2-1298" fmla="*/ 4 h 10165212"/>
              <a:gd name="connsiteX3-1299" fmla="*/ 8068320 w 10129528"/>
              <a:gd name="connsiteY3-1300" fmla="*/ 1806815 h 10165212"/>
              <a:gd name="connsiteX4-1301" fmla="*/ 9524033 w 10129528"/>
              <a:gd name="connsiteY4-1302" fmla="*/ 3279652 h 10165212"/>
              <a:gd name="connsiteX5-1303" fmla="*/ 10127493 w 10129528"/>
              <a:gd name="connsiteY5-1304" fmla="*/ 5095737 h 10165212"/>
              <a:gd name="connsiteX6-1305" fmla="*/ 9663282 w 10129528"/>
              <a:gd name="connsiteY6-1306" fmla="*/ 6635547 h 10165212"/>
              <a:gd name="connsiteX7-1307" fmla="*/ 8262099 w 10129528"/>
              <a:gd name="connsiteY7-1308" fmla="*/ 8127495 h 10165212"/>
              <a:gd name="connsiteX8-1309" fmla="*/ 5178959 w 10129528"/>
              <a:gd name="connsiteY8-1310" fmla="*/ 10146384 h 10165212"/>
              <a:gd name="connsiteX9-1311" fmla="*/ 1869466 w 10129528"/>
              <a:gd name="connsiteY9-1312" fmla="*/ 8151833 h 10165212"/>
              <a:gd name="connsiteX10" fmla="*/ 787 w 10129528"/>
              <a:gd name="connsiteY10" fmla="*/ 5015164 h 10165212"/>
              <a:gd name="connsiteX0-1313" fmla="*/ 787 w 10129528"/>
              <a:gd name="connsiteY0-1314" fmla="*/ 5015164 h 10165212"/>
              <a:gd name="connsiteX1-1315" fmla="*/ 1895592 w 10129528"/>
              <a:gd name="connsiteY1-1316" fmla="*/ 1973101 h 10165212"/>
              <a:gd name="connsiteX2-1317" fmla="*/ 5039562 w 10129528"/>
              <a:gd name="connsiteY2-1318" fmla="*/ 4 h 10165212"/>
              <a:gd name="connsiteX3-1319" fmla="*/ 8068320 w 10129528"/>
              <a:gd name="connsiteY3-1320" fmla="*/ 1806815 h 10165212"/>
              <a:gd name="connsiteX4-1321" fmla="*/ 9524033 w 10129528"/>
              <a:gd name="connsiteY4-1322" fmla="*/ 3279652 h 10165212"/>
              <a:gd name="connsiteX5-1323" fmla="*/ 10127493 w 10129528"/>
              <a:gd name="connsiteY5-1324" fmla="*/ 5095737 h 10165212"/>
              <a:gd name="connsiteX6-1325" fmla="*/ 9663282 w 10129528"/>
              <a:gd name="connsiteY6-1326" fmla="*/ 6635547 h 10165212"/>
              <a:gd name="connsiteX7-1327" fmla="*/ 8262099 w 10129528"/>
              <a:gd name="connsiteY7-1328" fmla="*/ 8127495 h 10165212"/>
              <a:gd name="connsiteX8-1329" fmla="*/ 5178959 w 10129528"/>
              <a:gd name="connsiteY8-1330" fmla="*/ 10146384 h 10165212"/>
              <a:gd name="connsiteX9-1331" fmla="*/ 1869466 w 10129528"/>
              <a:gd name="connsiteY9-1332" fmla="*/ 8151833 h 10165212"/>
              <a:gd name="connsiteX10-1333" fmla="*/ 787 w 10129528"/>
              <a:gd name="connsiteY10-1334" fmla="*/ 5015164 h 10165212"/>
              <a:gd name="connsiteX0-1335" fmla="*/ 787 w 10129528"/>
              <a:gd name="connsiteY0-1336" fmla="*/ 5015164 h 10165212"/>
              <a:gd name="connsiteX1-1337" fmla="*/ 1895592 w 10129528"/>
              <a:gd name="connsiteY1-1338" fmla="*/ 1973101 h 10165212"/>
              <a:gd name="connsiteX2-1339" fmla="*/ 5039562 w 10129528"/>
              <a:gd name="connsiteY2-1340" fmla="*/ 4 h 10165212"/>
              <a:gd name="connsiteX3-1341" fmla="*/ 8068320 w 10129528"/>
              <a:gd name="connsiteY3-1342" fmla="*/ 1806815 h 10165212"/>
              <a:gd name="connsiteX4-1343" fmla="*/ 9524033 w 10129528"/>
              <a:gd name="connsiteY4-1344" fmla="*/ 3279652 h 10165212"/>
              <a:gd name="connsiteX5-1345" fmla="*/ 10127493 w 10129528"/>
              <a:gd name="connsiteY5-1346" fmla="*/ 5095737 h 10165212"/>
              <a:gd name="connsiteX6-1347" fmla="*/ 9663282 w 10129528"/>
              <a:gd name="connsiteY6-1348" fmla="*/ 6635547 h 10165212"/>
              <a:gd name="connsiteX7-1349" fmla="*/ 8262099 w 10129528"/>
              <a:gd name="connsiteY7-1350" fmla="*/ 8127495 h 10165212"/>
              <a:gd name="connsiteX8-1351" fmla="*/ 5178959 w 10129528"/>
              <a:gd name="connsiteY8-1352" fmla="*/ 10146384 h 10165212"/>
              <a:gd name="connsiteX9-1353" fmla="*/ 1869466 w 10129528"/>
              <a:gd name="connsiteY9-1354" fmla="*/ 8151833 h 10165212"/>
              <a:gd name="connsiteX10-1355" fmla="*/ 787 w 10129528"/>
              <a:gd name="connsiteY10-1356" fmla="*/ 5015164 h 10165212"/>
              <a:gd name="connsiteX0-1357" fmla="*/ 787 w 10132097"/>
              <a:gd name="connsiteY0-1358" fmla="*/ 5015164 h 10165212"/>
              <a:gd name="connsiteX1-1359" fmla="*/ 1895592 w 10132097"/>
              <a:gd name="connsiteY1-1360" fmla="*/ 1973101 h 10165212"/>
              <a:gd name="connsiteX2-1361" fmla="*/ 5039562 w 10132097"/>
              <a:gd name="connsiteY2-1362" fmla="*/ 4 h 10165212"/>
              <a:gd name="connsiteX3-1363" fmla="*/ 8068320 w 10132097"/>
              <a:gd name="connsiteY3-1364" fmla="*/ 1806815 h 10165212"/>
              <a:gd name="connsiteX4-1365" fmla="*/ 9524033 w 10132097"/>
              <a:gd name="connsiteY4-1366" fmla="*/ 3279652 h 10165212"/>
              <a:gd name="connsiteX5-1367" fmla="*/ 10127493 w 10132097"/>
              <a:gd name="connsiteY5-1368" fmla="*/ 5095737 h 10165212"/>
              <a:gd name="connsiteX6-1369" fmla="*/ 9663282 w 10132097"/>
              <a:gd name="connsiteY6-1370" fmla="*/ 6635547 h 10165212"/>
              <a:gd name="connsiteX7-1371" fmla="*/ 8262099 w 10132097"/>
              <a:gd name="connsiteY7-1372" fmla="*/ 8127495 h 10165212"/>
              <a:gd name="connsiteX8-1373" fmla="*/ 5178959 w 10132097"/>
              <a:gd name="connsiteY8-1374" fmla="*/ 10146384 h 10165212"/>
              <a:gd name="connsiteX9-1375" fmla="*/ 1869466 w 10132097"/>
              <a:gd name="connsiteY9-1376" fmla="*/ 8151833 h 10165212"/>
              <a:gd name="connsiteX10-1377" fmla="*/ 787 w 10132097"/>
              <a:gd name="connsiteY10-1378" fmla="*/ 5015164 h 10165212"/>
              <a:gd name="connsiteX0-1379" fmla="*/ 787 w 10128369"/>
              <a:gd name="connsiteY0-1380" fmla="*/ 5015164 h 10165212"/>
              <a:gd name="connsiteX1-1381" fmla="*/ 1895592 w 10128369"/>
              <a:gd name="connsiteY1-1382" fmla="*/ 1973101 h 10165212"/>
              <a:gd name="connsiteX2-1383" fmla="*/ 5039562 w 10128369"/>
              <a:gd name="connsiteY2-1384" fmla="*/ 4 h 10165212"/>
              <a:gd name="connsiteX3-1385" fmla="*/ 8068320 w 10128369"/>
              <a:gd name="connsiteY3-1386" fmla="*/ 1806815 h 10165212"/>
              <a:gd name="connsiteX4-1387" fmla="*/ 9524033 w 10128369"/>
              <a:gd name="connsiteY4-1388" fmla="*/ 3279652 h 10165212"/>
              <a:gd name="connsiteX5-1389" fmla="*/ 10127493 w 10128369"/>
              <a:gd name="connsiteY5-1390" fmla="*/ 5095737 h 10165212"/>
              <a:gd name="connsiteX6-1391" fmla="*/ 9663282 w 10128369"/>
              <a:gd name="connsiteY6-1392" fmla="*/ 6635547 h 10165212"/>
              <a:gd name="connsiteX7-1393" fmla="*/ 8262099 w 10128369"/>
              <a:gd name="connsiteY7-1394" fmla="*/ 8127495 h 10165212"/>
              <a:gd name="connsiteX8-1395" fmla="*/ 5178959 w 10128369"/>
              <a:gd name="connsiteY8-1396" fmla="*/ 10146384 h 10165212"/>
              <a:gd name="connsiteX9-1397" fmla="*/ 1869466 w 10128369"/>
              <a:gd name="connsiteY9-1398" fmla="*/ 8151833 h 10165212"/>
              <a:gd name="connsiteX10-1399" fmla="*/ 787 w 10128369"/>
              <a:gd name="connsiteY10-1400" fmla="*/ 5015164 h 10165212"/>
              <a:gd name="connsiteX0-1401" fmla="*/ 787 w 10128675"/>
              <a:gd name="connsiteY0-1402" fmla="*/ 5015164 h 10165212"/>
              <a:gd name="connsiteX1-1403" fmla="*/ 1895592 w 10128675"/>
              <a:gd name="connsiteY1-1404" fmla="*/ 1973101 h 10165212"/>
              <a:gd name="connsiteX2-1405" fmla="*/ 5039562 w 10128675"/>
              <a:gd name="connsiteY2-1406" fmla="*/ 4 h 10165212"/>
              <a:gd name="connsiteX3-1407" fmla="*/ 8068320 w 10128675"/>
              <a:gd name="connsiteY3-1408" fmla="*/ 1806815 h 10165212"/>
              <a:gd name="connsiteX4-1409" fmla="*/ 9524033 w 10128675"/>
              <a:gd name="connsiteY4-1410" fmla="*/ 3279652 h 10165212"/>
              <a:gd name="connsiteX5-1411" fmla="*/ 10127493 w 10128675"/>
              <a:gd name="connsiteY5-1412" fmla="*/ 5095737 h 10165212"/>
              <a:gd name="connsiteX6-1413" fmla="*/ 9663282 w 10128675"/>
              <a:gd name="connsiteY6-1414" fmla="*/ 6635547 h 10165212"/>
              <a:gd name="connsiteX7-1415" fmla="*/ 8262099 w 10128675"/>
              <a:gd name="connsiteY7-1416" fmla="*/ 8127495 h 10165212"/>
              <a:gd name="connsiteX8-1417" fmla="*/ 5178959 w 10128675"/>
              <a:gd name="connsiteY8-1418" fmla="*/ 10146384 h 10165212"/>
              <a:gd name="connsiteX9-1419" fmla="*/ 1869466 w 10128675"/>
              <a:gd name="connsiteY9-1420" fmla="*/ 8151833 h 10165212"/>
              <a:gd name="connsiteX10-1421" fmla="*/ 787 w 10128675"/>
              <a:gd name="connsiteY10-1422" fmla="*/ 5015164 h 10165212"/>
              <a:gd name="connsiteX0-1423" fmla="*/ 787 w 10128675"/>
              <a:gd name="connsiteY0-1424" fmla="*/ 5015164 h 10165212"/>
              <a:gd name="connsiteX1-1425" fmla="*/ 1895592 w 10128675"/>
              <a:gd name="connsiteY1-1426" fmla="*/ 1973101 h 10165212"/>
              <a:gd name="connsiteX2-1427" fmla="*/ 5039562 w 10128675"/>
              <a:gd name="connsiteY2-1428" fmla="*/ 4 h 10165212"/>
              <a:gd name="connsiteX3-1429" fmla="*/ 8068320 w 10128675"/>
              <a:gd name="connsiteY3-1430" fmla="*/ 1806815 h 10165212"/>
              <a:gd name="connsiteX4-1431" fmla="*/ 9524033 w 10128675"/>
              <a:gd name="connsiteY4-1432" fmla="*/ 3279652 h 10165212"/>
              <a:gd name="connsiteX5-1433" fmla="*/ 10127493 w 10128675"/>
              <a:gd name="connsiteY5-1434" fmla="*/ 5095737 h 10165212"/>
              <a:gd name="connsiteX6-1435" fmla="*/ 9663282 w 10128675"/>
              <a:gd name="connsiteY6-1436" fmla="*/ 6635547 h 10165212"/>
              <a:gd name="connsiteX7-1437" fmla="*/ 8262099 w 10128675"/>
              <a:gd name="connsiteY7-1438" fmla="*/ 8127495 h 10165212"/>
              <a:gd name="connsiteX8-1439" fmla="*/ 5178959 w 10128675"/>
              <a:gd name="connsiteY8-1440" fmla="*/ 10146384 h 10165212"/>
              <a:gd name="connsiteX9-1441" fmla="*/ 1869466 w 10128675"/>
              <a:gd name="connsiteY9-1442" fmla="*/ 8151833 h 10165212"/>
              <a:gd name="connsiteX10-1443" fmla="*/ 787 w 10128675"/>
              <a:gd name="connsiteY10-1444" fmla="*/ 5015164 h 10165212"/>
              <a:gd name="connsiteX0-1445" fmla="*/ 787 w 10128675"/>
              <a:gd name="connsiteY0-1446" fmla="*/ 5015424 h 10165472"/>
              <a:gd name="connsiteX1-1447" fmla="*/ 1895592 w 10128675"/>
              <a:gd name="connsiteY1-1448" fmla="*/ 1973361 h 10165472"/>
              <a:gd name="connsiteX2-1449" fmla="*/ 5039562 w 10128675"/>
              <a:gd name="connsiteY2-1450" fmla="*/ 264 h 10165472"/>
              <a:gd name="connsiteX3-1451" fmla="*/ 8068320 w 10128675"/>
              <a:gd name="connsiteY3-1452" fmla="*/ 1807075 h 10165472"/>
              <a:gd name="connsiteX4-1453" fmla="*/ 9524033 w 10128675"/>
              <a:gd name="connsiteY4-1454" fmla="*/ 3279912 h 10165472"/>
              <a:gd name="connsiteX5-1455" fmla="*/ 10127493 w 10128675"/>
              <a:gd name="connsiteY5-1456" fmla="*/ 5095997 h 10165472"/>
              <a:gd name="connsiteX6-1457" fmla="*/ 9663282 w 10128675"/>
              <a:gd name="connsiteY6-1458" fmla="*/ 6635807 h 10165472"/>
              <a:gd name="connsiteX7-1459" fmla="*/ 8262099 w 10128675"/>
              <a:gd name="connsiteY7-1460" fmla="*/ 8127755 h 10165472"/>
              <a:gd name="connsiteX8-1461" fmla="*/ 5178959 w 10128675"/>
              <a:gd name="connsiteY8-1462" fmla="*/ 10146644 h 10165472"/>
              <a:gd name="connsiteX9-1463" fmla="*/ 1869466 w 10128675"/>
              <a:gd name="connsiteY9-1464" fmla="*/ 8152093 h 10165472"/>
              <a:gd name="connsiteX10-1465" fmla="*/ 787 w 10128675"/>
              <a:gd name="connsiteY10-1466" fmla="*/ 5015424 h 10165472"/>
              <a:gd name="connsiteX0-1467" fmla="*/ 787 w 10128675"/>
              <a:gd name="connsiteY0-1468" fmla="*/ 5015424 h 10165472"/>
              <a:gd name="connsiteX1-1469" fmla="*/ 1895592 w 10128675"/>
              <a:gd name="connsiteY1-1470" fmla="*/ 1973361 h 10165472"/>
              <a:gd name="connsiteX2-1471" fmla="*/ 5039562 w 10128675"/>
              <a:gd name="connsiteY2-1472" fmla="*/ 264 h 10165472"/>
              <a:gd name="connsiteX3-1473" fmla="*/ 8068320 w 10128675"/>
              <a:gd name="connsiteY3-1474" fmla="*/ 1807075 h 10165472"/>
              <a:gd name="connsiteX4-1475" fmla="*/ 9524033 w 10128675"/>
              <a:gd name="connsiteY4-1476" fmla="*/ 3279912 h 10165472"/>
              <a:gd name="connsiteX5-1477" fmla="*/ 10127493 w 10128675"/>
              <a:gd name="connsiteY5-1478" fmla="*/ 5095997 h 10165472"/>
              <a:gd name="connsiteX6-1479" fmla="*/ 9663282 w 10128675"/>
              <a:gd name="connsiteY6-1480" fmla="*/ 6635807 h 10165472"/>
              <a:gd name="connsiteX7-1481" fmla="*/ 8262099 w 10128675"/>
              <a:gd name="connsiteY7-1482" fmla="*/ 8127755 h 10165472"/>
              <a:gd name="connsiteX8-1483" fmla="*/ 5178959 w 10128675"/>
              <a:gd name="connsiteY8-1484" fmla="*/ 10146644 h 10165472"/>
              <a:gd name="connsiteX9-1485" fmla="*/ 1869466 w 10128675"/>
              <a:gd name="connsiteY9-1486" fmla="*/ 8152093 h 10165472"/>
              <a:gd name="connsiteX10-1487" fmla="*/ 787 w 10128675"/>
              <a:gd name="connsiteY10-1488" fmla="*/ 5015424 h 10165472"/>
              <a:gd name="connsiteX0-1489" fmla="*/ 777 w 10128665"/>
              <a:gd name="connsiteY0-1490" fmla="*/ 5015424 h 10165472"/>
              <a:gd name="connsiteX1-1491" fmla="*/ 1895582 w 10128665"/>
              <a:gd name="connsiteY1-1492" fmla="*/ 1973361 h 10165472"/>
              <a:gd name="connsiteX2-1493" fmla="*/ 5039552 w 10128665"/>
              <a:gd name="connsiteY2-1494" fmla="*/ 264 h 10165472"/>
              <a:gd name="connsiteX3-1495" fmla="*/ 8068310 w 10128665"/>
              <a:gd name="connsiteY3-1496" fmla="*/ 1807075 h 10165472"/>
              <a:gd name="connsiteX4-1497" fmla="*/ 9524023 w 10128665"/>
              <a:gd name="connsiteY4-1498" fmla="*/ 3279912 h 10165472"/>
              <a:gd name="connsiteX5-1499" fmla="*/ 10127483 w 10128665"/>
              <a:gd name="connsiteY5-1500" fmla="*/ 5095997 h 10165472"/>
              <a:gd name="connsiteX6-1501" fmla="*/ 9663272 w 10128665"/>
              <a:gd name="connsiteY6-1502" fmla="*/ 6635807 h 10165472"/>
              <a:gd name="connsiteX7-1503" fmla="*/ 8262089 w 10128665"/>
              <a:gd name="connsiteY7-1504" fmla="*/ 8127755 h 10165472"/>
              <a:gd name="connsiteX8-1505" fmla="*/ 5178949 w 10128665"/>
              <a:gd name="connsiteY8-1506" fmla="*/ 10146644 h 10165472"/>
              <a:gd name="connsiteX9-1507" fmla="*/ 1869456 w 10128665"/>
              <a:gd name="connsiteY9-1508" fmla="*/ 8152093 h 10165472"/>
              <a:gd name="connsiteX10-1509" fmla="*/ 777 w 10128665"/>
              <a:gd name="connsiteY10-1510" fmla="*/ 5015424 h 10165472"/>
              <a:gd name="connsiteX0-1511" fmla="*/ 777 w 10128665"/>
              <a:gd name="connsiteY0-1512" fmla="*/ 5015424 h 10165653"/>
              <a:gd name="connsiteX1-1513" fmla="*/ 1895582 w 10128665"/>
              <a:gd name="connsiteY1-1514" fmla="*/ 1973361 h 10165653"/>
              <a:gd name="connsiteX2-1515" fmla="*/ 5039552 w 10128665"/>
              <a:gd name="connsiteY2-1516" fmla="*/ 264 h 10165653"/>
              <a:gd name="connsiteX3-1517" fmla="*/ 8068310 w 10128665"/>
              <a:gd name="connsiteY3-1518" fmla="*/ 1807075 h 10165653"/>
              <a:gd name="connsiteX4-1519" fmla="*/ 9524023 w 10128665"/>
              <a:gd name="connsiteY4-1520" fmla="*/ 3279912 h 10165653"/>
              <a:gd name="connsiteX5-1521" fmla="*/ 10127483 w 10128665"/>
              <a:gd name="connsiteY5-1522" fmla="*/ 5095997 h 10165653"/>
              <a:gd name="connsiteX6-1523" fmla="*/ 9663272 w 10128665"/>
              <a:gd name="connsiteY6-1524" fmla="*/ 6635807 h 10165653"/>
              <a:gd name="connsiteX7-1525" fmla="*/ 8262089 w 10128665"/>
              <a:gd name="connsiteY7-1526" fmla="*/ 8127755 h 10165653"/>
              <a:gd name="connsiteX8-1527" fmla="*/ 5178949 w 10128665"/>
              <a:gd name="connsiteY8-1528" fmla="*/ 10146644 h 10165653"/>
              <a:gd name="connsiteX9-1529" fmla="*/ 1869456 w 10128665"/>
              <a:gd name="connsiteY9-1530" fmla="*/ 8152093 h 10165653"/>
              <a:gd name="connsiteX10-1531" fmla="*/ 777 w 10128665"/>
              <a:gd name="connsiteY10-1532" fmla="*/ 5015424 h 10165653"/>
              <a:gd name="connsiteX0-1533" fmla="*/ 781 w 10128669"/>
              <a:gd name="connsiteY0-1534" fmla="*/ 5015424 h 10165653"/>
              <a:gd name="connsiteX1-1535" fmla="*/ 1895586 w 10128669"/>
              <a:gd name="connsiteY1-1536" fmla="*/ 1973361 h 10165653"/>
              <a:gd name="connsiteX2-1537" fmla="*/ 5039556 w 10128669"/>
              <a:gd name="connsiteY2-1538" fmla="*/ 264 h 10165653"/>
              <a:gd name="connsiteX3-1539" fmla="*/ 8068314 w 10128669"/>
              <a:gd name="connsiteY3-1540" fmla="*/ 1807075 h 10165653"/>
              <a:gd name="connsiteX4-1541" fmla="*/ 9524027 w 10128669"/>
              <a:gd name="connsiteY4-1542" fmla="*/ 3279912 h 10165653"/>
              <a:gd name="connsiteX5-1543" fmla="*/ 10127487 w 10128669"/>
              <a:gd name="connsiteY5-1544" fmla="*/ 5095997 h 10165653"/>
              <a:gd name="connsiteX6-1545" fmla="*/ 9663276 w 10128669"/>
              <a:gd name="connsiteY6-1546" fmla="*/ 6635807 h 10165653"/>
              <a:gd name="connsiteX7-1547" fmla="*/ 8262093 w 10128669"/>
              <a:gd name="connsiteY7-1548" fmla="*/ 8127755 h 10165653"/>
              <a:gd name="connsiteX8-1549" fmla="*/ 5178953 w 10128669"/>
              <a:gd name="connsiteY8-1550" fmla="*/ 10146644 h 10165653"/>
              <a:gd name="connsiteX9-1551" fmla="*/ 1869460 w 10128669"/>
              <a:gd name="connsiteY9-1552" fmla="*/ 8152093 h 10165653"/>
              <a:gd name="connsiteX10-1553" fmla="*/ 781 w 10128669"/>
              <a:gd name="connsiteY10-1554" fmla="*/ 5015424 h 10165653"/>
              <a:gd name="connsiteX0-1555" fmla="*/ 777 w 10128665"/>
              <a:gd name="connsiteY0-1556" fmla="*/ 5015424 h 10165653"/>
              <a:gd name="connsiteX1-1557" fmla="*/ 1895582 w 10128665"/>
              <a:gd name="connsiteY1-1558" fmla="*/ 1973361 h 10165653"/>
              <a:gd name="connsiteX2-1559" fmla="*/ 5039552 w 10128665"/>
              <a:gd name="connsiteY2-1560" fmla="*/ 264 h 10165653"/>
              <a:gd name="connsiteX3-1561" fmla="*/ 8068310 w 10128665"/>
              <a:gd name="connsiteY3-1562" fmla="*/ 1807075 h 10165653"/>
              <a:gd name="connsiteX4-1563" fmla="*/ 9524023 w 10128665"/>
              <a:gd name="connsiteY4-1564" fmla="*/ 3279912 h 10165653"/>
              <a:gd name="connsiteX5-1565" fmla="*/ 10127483 w 10128665"/>
              <a:gd name="connsiteY5-1566" fmla="*/ 5095997 h 10165653"/>
              <a:gd name="connsiteX6-1567" fmla="*/ 9663272 w 10128665"/>
              <a:gd name="connsiteY6-1568" fmla="*/ 6635807 h 10165653"/>
              <a:gd name="connsiteX7-1569" fmla="*/ 8262089 w 10128665"/>
              <a:gd name="connsiteY7-1570" fmla="*/ 8127755 h 10165653"/>
              <a:gd name="connsiteX8-1571" fmla="*/ 5178949 w 10128665"/>
              <a:gd name="connsiteY8-1572" fmla="*/ 10146644 h 10165653"/>
              <a:gd name="connsiteX9-1573" fmla="*/ 1869456 w 10128665"/>
              <a:gd name="connsiteY9-1574" fmla="*/ 8152093 h 10165653"/>
              <a:gd name="connsiteX10-1575" fmla="*/ 777 w 10128665"/>
              <a:gd name="connsiteY10-1576" fmla="*/ 5015424 h 10165653"/>
              <a:gd name="connsiteX0-1577" fmla="*/ 777 w 10128665"/>
              <a:gd name="connsiteY0-1578" fmla="*/ 5015424 h 10154591"/>
              <a:gd name="connsiteX1-1579" fmla="*/ 1895582 w 10128665"/>
              <a:gd name="connsiteY1-1580" fmla="*/ 1973361 h 10154591"/>
              <a:gd name="connsiteX2-1581" fmla="*/ 5039552 w 10128665"/>
              <a:gd name="connsiteY2-1582" fmla="*/ 264 h 10154591"/>
              <a:gd name="connsiteX3-1583" fmla="*/ 8068310 w 10128665"/>
              <a:gd name="connsiteY3-1584" fmla="*/ 1807075 h 10154591"/>
              <a:gd name="connsiteX4-1585" fmla="*/ 9524023 w 10128665"/>
              <a:gd name="connsiteY4-1586" fmla="*/ 3279912 h 10154591"/>
              <a:gd name="connsiteX5-1587" fmla="*/ 10127483 w 10128665"/>
              <a:gd name="connsiteY5-1588" fmla="*/ 5095997 h 10154591"/>
              <a:gd name="connsiteX6-1589" fmla="*/ 9663272 w 10128665"/>
              <a:gd name="connsiteY6-1590" fmla="*/ 6635807 h 10154591"/>
              <a:gd name="connsiteX7-1591" fmla="*/ 8262089 w 10128665"/>
              <a:gd name="connsiteY7-1592" fmla="*/ 8127755 h 10154591"/>
              <a:gd name="connsiteX8-1593" fmla="*/ 5178949 w 10128665"/>
              <a:gd name="connsiteY8-1594" fmla="*/ 10146644 h 10154591"/>
              <a:gd name="connsiteX9-1595" fmla="*/ 1869456 w 10128665"/>
              <a:gd name="connsiteY9-1596" fmla="*/ 8152093 h 10154591"/>
              <a:gd name="connsiteX10-1597" fmla="*/ 777 w 10128665"/>
              <a:gd name="connsiteY10-1598" fmla="*/ 5015424 h 10154591"/>
              <a:gd name="connsiteX0-1599" fmla="*/ 777 w 10128665"/>
              <a:gd name="connsiteY0-1600" fmla="*/ 5015424 h 10139810"/>
              <a:gd name="connsiteX1-1601" fmla="*/ 1895582 w 10128665"/>
              <a:gd name="connsiteY1-1602" fmla="*/ 1973361 h 10139810"/>
              <a:gd name="connsiteX2-1603" fmla="*/ 5039552 w 10128665"/>
              <a:gd name="connsiteY2-1604" fmla="*/ 264 h 10139810"/>
              <a:gd name="connsiteX3-1605" fmla="*/ 8068310 w 10128665"/>
              <a:gd name="connsiteY3-1606" fmla="*/ 1807075 h 10139810"/>
              <a:gd name="connsiteX4-1607" fmla="*/ 9524023 w 10128665"/>
              <a:gd name="connsiteY4-1608" fmla="*/ 3279912 h 10139810"/>
              <a:gd name="connsiteX5-1609" fmla="*/ 10127483 w 10128665"/>
              <a:gd name="connsiteY5-1610" fmla="*/ 5095997 h 10139810"/>
              <a:gd name="connsiteX6-1611" fmla="*/ 9663272 w 10128665"/>
              <a:gd name="connsiteY6-1612" fmla="*/ 6635807 h 10139810"/>
              <a:gd name="connsiteX7-1613" fmla="*/ 8262089 w 10128665"/>
              <a:gd name="connsiteY7-1614" fmla="*/ 8127755 h 10139810"/>
              <a:gd name="connsiteX8-1615" fmla="*/ 5178949 w 10128665"/>
              <a:gd name="connsiteY8-1616" fmla="*/ 10131776 h 10139810"/>
              <a:gd name="connsiteX9-1617" fmla="*/ 1869456 w 10128665"/>
              <a:gd name="connsiteY9-1618" fmla="*/ 8152093 h 10139810"/>
              <a:gd name="connsiteX10-1619" fmla="*/ 777 w 10128665"/>
              <a:gd name="connsiteY10-1620" fmla="*/ 5015424 h 10139810"/>
              <a:gd name="connsiteX0-1621" fmla="*/ 777 w 10128665"/>
              <a:gd name="connsiteY0-1622" fmla="*/ 5015424 h 10139724"/>
              <a:gd name="connsiteX1-1623" fmla="*/ 1895582 w 10128665"/>
              <a:gd name="connsiteY1-1624" fmla="*/ 1973361 h 10139724"/>
              <a:gd name="connsiteX2-1625" fmla="*/ 5039552 w 10128665"/>
              <a:gd name="connsiteY2-1626" fmla="*/ 264 h 10139724"/>
              <a:gd name="connsiteX3-1627" fmla="*/ 8068310 w 10128665"/>
              <a:gd name="connsiteY3-1628" fmla="*/ 1807075 h 10139724"/>
              <a:gd name="connsiteX4-1629" fmla="*/ 9524023 w 10128665"/>
              <a:gd name="connsiteY4-1630" fmla="*/ 3279912 h 10139724"/>
              <a:gd name="connsiteX5-1631" fmla="*/ 10127483 w 10128665"/>
              <a:gd name="connsiteY5-1632" fmla="*/ 5095997 h 10139724"/>
              <a:gd name="connsiteX6-1633" fmla="*/ 9663272 w 10128665"/>
              <a:gd name="connsiteY6-1634" fmla="*/ 6635807 h 10139724"/>
              <a:gd name="connsiteX7-1635" fmla="*/ 8262089 w 10128665"/>
              <a:gd name="connsiteY7-1636" fmla="*/ 8127755 h 10139724"/>
              <a:gd name="connsiteX8-1637" fmla="*/ 5178949 w 10128665"/>
              <a:gd name="connsiteY8-1638" fmla="*/ 10131776 h 10139724"/>
              <a:gd name="connsiteX9-1639" fmla="*/ 1869456 w 10128665"/>
              <a:gd name="connsiteY9-1640" fmla="*/ 8152093 h 10139724"/>
              <a:gd name="connsiteX10-1641" fmla="*/ 777 w 10128665"/>
              <a:gd name="connsiteY10-1642" fmla="*/ 5015424 h 10139724"/>
              <a:gd name="connsiteX0-1643" fmla="*/ 777 w 10128665"/>
              <a:gd name="connsiteY0-1644" fmla="*/ 5015424 h 10139682"/>
              <a:gd name="connsiteX1-1645" fmla="*/ 1895582 w 10128665"/>
              <a:gd name="connsiteY1-1646" fmla="*/ 1973361 h 10139682"/>
              <a:gd name="connsiteX2-1647" fmla="*/ 5039552 w 10128665"/>
              <a:gd name="connsiteY2-1648" fmla="*/ 264 h 10139682"/>
              <a:gd name="connsiteX3-1649" fmla="*/ 8068310 w 10128665"/>
              <a:gd name="connsiteY3-1650" fmla="*/ 1807075 h 10139682"/>
              <a:gd name="connsiteX4-1651" fmla="*/ 9524023 w 10128665"/>
              <a:gd name="connsiteY4-1652" fmla="*/ 3279912 h 10139682"/>
              <a:gd name="connsiteX5-1653" fmla="*/ 10127483 w 10128665"/>
              <a:gd name="connsiteY5-1654" fmla="*/ 5095997 h 10139682"/>
              <a:gd name="connsiteX6-1655" fmla="*/ 9663272 w 10128665"/>
              <a:gd name="connsiteY6-1656" fmla="*/ 6635807 h 10139682"/>
              <a:gd name="connsiteX7-1657" fmla="*/ 8262089 w 10128665"/>
              <a:gd name="connsiteY7-1658" fmla="*/ 8127755 h 10139682"/>
              <a:gd name="connsiteX8-1659" fmla="*/ 5178949 w 10128665"/>
              <a:gd name="connsiteY8-1660" fmla="*/ 10131776 h 10139682"/>
              <a:gd name="connsiteX9-1661" fmla="*/ 1869456 w 10128665"/>
              <a:gd name="connsiteY9-1662" fmla="*/ 8152093 h 10139682"/>
              <a:gd name="connsiteX10-1663" fmla="*/ 777 w 10128665"/>
              <a:gd name="connsiteY10-1664" fmla="*/ 5015424 h 10139682"/>
              <a:gd name="connsiteX0-1665" fmla="*/ 777 w 10128665"/>
              <a:gd name="connsiteY0-1666" fmla="*/ 5015424 h 10132673"/>
              <a:gd name="connsiteX1-1667" fmla="*/ 1895582 w 10128665"/>
              <a:gd name="connsiteY1-1668" fmla="*/ 1973361 h 10132673"/>
              <a:gd name="connsiteX2-1669" fmla="*/ 5039552 w 10128665"/>
              <a:gd name="connsiteY2-1670" fmla="*/ 264 h 10132673"/>
              <a:gd name="connsiteX3-1671" fmla="*/ 8068310 w 10128665"/>
              <a:gd name="connsiteY3-1672" fmla="*/ 1807075 h 10132673"/>
              <a:gd name="connsiteX4-1673" fmla="*/ 9524023 w 10128665"/>
              <a:gd name="connsiteY4-1674" fmla="*/ 3279912 h 10132673"/>
              <a:gd name="connsiteX5-1675" fmla="*/ 10127483 w 10128665"/>
              <a:gd name="connsiteY5-1676" fmla="*/ 5095997 h 10132673"/>
              <a:gd name="connsiteX6-1677" fmla="*/ 9663272 w 10128665"/>
              <a:gd name="connsiteY6-1678" fmla="*/ 6635807 h 10132673"/>
              <a:gd name="connsiteX7-1679" fmla="*/ 8262089 w 10128665"/>
              <a:gd name="connsiteY7-1680" fmla="*/ 8127755 h 10132673"/>
              <a:gd name="connsiteX8-1681" fmla="*/ 5178949 w 10128665"/>
              <a:gd name="connsiteY8-1682" fmla="*/ 10131776 h 10132673"/>
              <a:gd name="connsiteX9-1683" fmla="*/ 1869456 w 10128665"/>
              <a:gd name="connsiteY9-1684" fmla="*/ 8152093 h 10132673"/>
              <a:gd name="connsiteX10-1685" fmla="*/ 777 w 10128665"/>
              <a:gd name="connsiteY10-1686" fmla="*/ 5015424 h 10132673"/>
              <a:gd name="connsiteX0-1687" fmla="*/ 777 w 10128665"/>
              <a:gd name="connsiteY0-1688" fmla="*/ 5015424 h 10132673"/>
              <a:gd name="connsiteX1-1689" fmla="*/ 1895582 w 10128665"/>
              <a:gd name="connsiteY1-1690" fmla="*/ 1973361 h 10132673"/>
              <a:gd name="connsiteX2-1691" fmla="*/ 5039552 w 10128665"/>
              <a:gd name="connsiteY2-1692" fmla="*/ 264 h 10132673"/>
              <a:gd name="connsiteX3-1693" fmla="*/ 8068310 w 10128665"/>
              <a:gd name="connsiteY3-1694" fmla="*/ 1807075 h 10132673"/>
              <a:gd name="connsiteX4-1695" fmla="*/ 9524023 w 10128665"/>
              <a:gd name="connsiteY4-1696" fmla="*/ 3279912 h 10132673"/>
              <a:gd name="connsiteX5-1697" fmla="*/ 10127483 w 10128665"/>
              <a:gd name="connsiteY5-1698" fmla="*/ 5095997 h 10132673"/>
              <a:gd name="connsiteX6-1699" fmla="*/ 9663272 w 10128665"/>
              <a:gd name="connsiteY6-1700" fmla="*/ 6635807 h 10132673"/>
              <a:gd name="connsiteX7-1701" fmla="*/ 8262089 w 10128665"/>
              <a:gd name="connsiteY7-1702" fmla="*/ 8127755 h 10132673"/>
              <a:gd name="connsiteX8-1703" fmla="*/ 5178949 w 10128665"/>
              <a:gd name="connsiteY8-1704" fmla="*/ 10131776 h 10132673"/>
              <a:gd name="connsiteX9-1705" fmla="*/ 1869456 w 10128665"/>
              <a:gd name="connsiteY9-1706" fmla="*/ 8152093 h 10132673"/>
              <a:gd name="connsiteX10-1707" fmla="*/ 777 w 10128665"/>
              <a:gd name="connsiteY10-1708" fmla="*/ 5015424 h 10132673"/>
              <a:gd name="connsiteX0-1709" fmla="*/ 777 w 10128665"/>
              <a:gd name="connsiteY0-1710" fmla="*/ 5015424 h 10132673"/>
              <a:gd name="connsiteX1-1711" fmla="*/ 1895582 w 10128665"/>
              <a:gd name="connsiteY1-1712" fmla="*/ 1973361 h 10132673"/>
              <a:gd name="connsiteX2-1713" fmla="*/ 5039552 w 10128665"/>
              <a:gd name="connsiteY2-1714" fmla="*/ 264 h 10132673"/>
              <a:gd name="connsiteX3-1715" fmla="*/ 8068310 w 10128665"/>
              <a:gd name="connsiteY3-1716" fmla="*/ 1807075 h 10132673"/>
              <a:gd name="connsiteX4-1717" fmla="*/ 9524023 w 10128665"/>
              <a:gd name="connsiteY4-1718" fmla="*/ 3279912 h 10132673"/>
              <a:gd name="connsiteX5-1719" fmla="*/ 10127483 w 10128665"/>
              <a:gd name="connsiteY5-1720" fmla="*/ 5095997 h 10132673"/>
              <a:gd name="connsiteX6-1721" fmla="*/ 9663272 w 10128665"/>
              <a:gd name="connsiteY6-1722" fmla="*/ 6635807 h 10132673"/>
              <a:gd name="connsiteX7-1723" fmla="*/ 8262089 w 10128665"/>
              <a:gd name="connsiteY7-1724" fmla="*/ 8127755 h 10132673"/>
              <a:gd name="connsiteX8-1725" fmla="*/ 5178949 w 10128665"/>
              <a:gd name="connsiteY8-1726" fmla="*/ 10131776 h 10132673"/>
              <a:gd name="connsiteX9-1727" fmla="*/ 1869456 w 10128665"/>
              <a:gd name="connsiteY9-1728" fmla="*/ 8152093 h 10132673"/>
              <a:gd name="connsiteX10-1729" fmla="*/ 777 w 10128665"/>
              <a:gd name="connsiteY10-1730" fmla="*/ 5015424 h 10132673"/>
              <a:gd name="connsiteX0-1731" fmla="*/ 777 w 10128665"/>
              <a:gd name="connsiteY0-1732" fmla="*/ 5015424 h 10136221"/>
              <a:gd name="connsiteX1-1733" fmla="*/ 1895582 w 10128665"/>
              <a:gd name="connsiteY1-1734" fmla="*/ 1973361 h 10136221"/>
              <a:gd name="connsiteX2-1735" fmla="*/ 5039552 w 10128665"/>
              <a:gd name="connsiteY2-1736" fmla="*/ 264 h 10136221"/>
              <a:gd name="connsiteX3-1737" fmla="*/ 8068310 w 10128665"/>
              <a:gd name="connsiteY3-1738" fmla="*/ 1807075 h 10136221"/>
              <a:gd name="connsiteX4-1739" fmla="*/ 9524023 w 10128665"/>
              <a:gd name="connsiteY4-1740" fmla="*/ 3279912 h 10136221"/>
              <a:gd name="connsiteX5-1741" fmla="*/ 10127483 w 10128665"/>
              <a:gd name="connsiteY5-1742" fmla="*/ 5095997 h 10136221"/>
              <a:gd name="connsiteX6-1743" fmla="*/ 9663272 w 10128665"/>
              <a:gd name="connsiteY6-1744" fmla="*/ 6635807 h 10136221"/>
              <a:gd name="connsiteX7-1745" fmla="*/ 8262089 w 10128665"/>
              <a:gd name="connsiteY7-1746" fmla="*/ 8127755 h 10136221"/>
              <a:gd name="connsiteX8-1747" fmla="*/ 5178949 w 10128665"/>
              <a:gd name="connsiteY8-1748" fmla="*/ 10131776 h 10136221"/>
              <a:gd name="connsiteX9-1749" fmla="*/ 1869456 w 10128665"/>
              <a:gd name="connsiteY9-1750" fmla="*/ 8152093 h 10136221"/>
              <a:gd name="connsiteX10-1751" fmla="*/ 777 w 10128665"/>
              <a:gd name="connsiteY10-1752" fmla="*/ 5015424 h 10136221"/>
              <a:gd name="connsiteX0-1753" fmla="*/ 777 w 10128665"/>
              <a:gd name="connsiteY0-1754" fmla="*/ 5015424 h 10140893"/>
              <a:gd name="connsiteX1-1755" fmla="*/ 1895582 w 10128665"/>
              <a:gd name="connsiteY1-1756" fmla="*/ 1973361 h 10140893"/>
              <a:gd name="connsiteX2-1757" fmla="*/ 5039552 w 10128665"/>
              <a:gd name="connsiteY2-1758" fmla="*/ 264 h 10140893"/>
              <a:gd name="connsiteX3-1759" fmla="*/ 8068310 w 10128665"/>
              <a:gd name="connsiteY3-1760" fmla="*/ 1807075 h 10140893"/>
              <a:gd name="connsiteX4-1761" fmla="*/ 9524023 w 10128665"/>
              <a:gd name="connsiteY4-1762" fmla="*/ 3279912 h 10140893"/>
              <a:gd name="connsiteX5-1763" fmla="*/ 10127483 w 10128665"/>
              <a:gd name="connsiteY5-1764" fmla="*/ 5095997 h 10140893"/>
              <a:gd name="connsiteX6-1765" fmla="*/ 9663272 w 10128665"/>
              <a:gd name="connsiteY6-1766" fmla="*/ 6635807 h 10140893"/>
              <a:gd name="connsiteX7-1767" fmla="*/ 8262089 w 10128665"/>
              <a:gd name="connsiteY7-1768" fmla="*/ 8127755 h 10140893"/>
              <a:gd name="connsiteX8-1769" fmla="*/ 5178949 w 10128665"/>
              <a:gd name="connsiteY8-1770" fmla="*/ 10131776 h 10140893"/>
              <a:gd name="connsiteX9-1771" fmla="*/ 1869456 w 10128665"/>
              <a:gd name="connsiteY9-1772" fmla="*/ 8152093 h 10140893"/>
              <a:gd name="connsiteX10-1773" fmla="*/ 777 w 10128665"/>
              <a:gd name="connsiteY10-1774" fmla="*/ 5015424 h 10140893"/>
              <a:gd name="connsiteX0-1775" fmla="*/ 777 w 10128665"/>
              <a:gd name="connsiteY0-1776" fmla="*/ 5015424 h 10137040"/>
              <a:gd name="connsiteX1-1777" fmla="*/ 1895582 w 10128665"/>
              <a:gd name="connsiteY1-1778" fmla="*/ 1973361 h 10137040"/>
              <a:gd name="connsiteX2-1779" fmla="*/ 5039552 w 10128665"/>
              <a:gd name="connsiteY2-1780" fmla="*/ 264 h 10137040"/>
              <a:gd name="connsiteX3-1781" fmla="*/ 8068310 w 10128665"/>
              <a:gd name="connsiteY3-1782" fmla="*/ 1807075 h 10137040"/>
              <a:gd name="connsiteX4-1783" fmla="*/ 9524023 w 10128665"/>
              <a:gd name="connsiteY4-1784" fmla="*/ 3279912 h 10137040"/>
              <a:gd name="connsiteX5-1785" fmla="*/ 10127483 w 10128665"/>
              <a:gd name="connsiteY5-1786" fmla="*/ 5095997 h 10137040"/>
              <a:gd name="connsiteX6-1787" fmla="*/ 9663272 w 10128665"/>
              <a:gd name="connsiteY6-1788" fmla="*/ 6635807 h 10137040"/>
              <a:gd name="connsiteX7-1789" fmla="*/ 8262089 w 10128665"/>
              <a:gd name="connsiteY7-1790" fmla="*/ 8127755 h 10137040"/>
              <a:gd name="connsiteX8-1791" fmla="*/ 5178949 w 10128665"/>
              <a:gd name="connsiteY8-1792" fmla="*/ 10131776 h 10137040"/>
              <a:gd name="connsiteX9-1793" fmla="*/ 1869456 w 10128665"/>
              <a:gd name="connsiteY9-1794" fmla="*/ 8152093 h 10137040"/>
              <a:gd name="connsiteX10-1795" fmla="*/ 777 w 10128665"/>
              <a:gd name="connsiteY10-1796" fmla="*/ 5015424 h 10137040"/>
              <a:gd name="connsiteX0-1797" fmla="*/ 777 w 10128665"/>
              <a:gd name="connsiteY0-1798" fmla="*/ 5015424 h 10139847"/>
              <a:gd name="connsiteX1-1799" fmla="*/ 1895582 w 10128665"/>
              <a:gd name="connsiteY1-1800" fmla="*/ 1973361 h 10139847"/>
              <a:gd name="connsiteX2-1801" fmla="*/ 5039552 w 10128665"/>
              <a:gd name="connsiteY2-1802" fmla="*/ 264 h 10139847"/>
              <a:gd name="connsiteX3-1803" fmla="*/ 8068310 w 10128665"/>
              <a:gd name="connsiteY3-1804" fmla="*/ 1807075 h 10139847"/>
              <a:gd name="connsiteX4-1805" fmla="*/ 9524023 w 10128665"/>
              <a:gd name="connsiteY4-1806" fmla="*/ 3279912 h 10139847"/>
              <a:gd name="connsiteX5-1807" fmla="*/ 10127483 w 10128665"/>
              <a:gd name="connsiteY5-1808" fmla="*/ 5095997 h 10139847"/>
              <a:gd name="connsiteX6-1809" fmla="*/ 9663272 w 10128665"/>
              <a:gd name="connsiteY6-1810" fmla="*/ 6635807 h 10139847"/>
              <a:gd name="connsiteX7-1811" fmla="*/ 8262089 w 10128665"/>
              <a:gd name="connsiteY7-1812" fmla="*/ 8127755 h 10139847"/>
              <a:gd name="connsiteX8-1813" fmla="*/ 5178949 w 10128665"/>
              <a:gd name="connsiteY8-1814" fmla="*/ 10131776 h 10139847"/>
              <a:gd name="connsiteX9-1815" fmla="*/ 1869456 w 10128665"/>
              <a:gd name="connsiteY9-1816" fmla="*/ 8152093 h 10139847"/>
              <a:gd name="connsiteX10-1817" fmla="*/ 777 w 10128665"/>
              <a:gd name="connsiteY10-1818" fmla="*/ 5015424 h 10139847"/>
              <a:gd name="connsiteX0-1819" fmla="*/ 777 w 10128665"/>
              <a:gd name="connsiteY0-1820" fmla="*/ 5015424 h 10139847"/>
              <a:gd name="connsiteX1-1821" fmla="*/ 1895582 w 10128665"/>
              <a:gd name="connsiteY1-1822" fmla="*/ 1973361 h 10139847"/>
              <a:gd name="connsiteX2-1823" fmla="*/ 5039552 w 10128665"/>
              <a:gd name="connsiteY2-1824" fmla="*/ 264 h 10139847"/>
              <a:gd name="connsiteX3-1825" fmla="*/ 8068310 w 10128665"/>
              <a:gd name="connsiteY3-1826" fmla="*/ 1807075 h 10139847"/>
              <a:gd name="connsiteX4-1827" fmla="*/ 9524023 w 10128665"/>
              <a:gd name="connsiteY4-1828" fmla="*/ 3279912 h 10139847"/>
              <a:gd name="connsiteX5-1829" fmla="*/ 10127483 w 10128665"/>
              <a:gd name="connsiteY5-1830" fmla="*/ 5095997 h 10139847"/>
              <a:gd name="connsiteX6-1831" fmla="*/ 9663272 w 10128665"/>
              <a:gd name="connsiteY6-1832" fmla="*/ 6635807 h 10139847"/>
              <a:gd name="connsiteX7-1833" fmla="*/ 8262089 w 10128665"/>
              <a:gd name="connsiteY7-1834" fmla="*/ 8127755 h 10139847"/>
              <a:gd name="connsiteX8-1835" fmla="*/ 5178949 w 10128665"/>
              <a:gd name="connsiteY8-1836" fmla="*/ 10131776 h 10139847"/>
              <a:gd name="connsiteX9-1837" fmla="*/ 1869456 w 10128665"/>
              <a:gd name="connsiteY9-1838" fmla="*/ 8152093 h 10139847"/>
              <a:gd name="connsiteX10-1839" fmla="*/ 777 w 10128665"/>
              <a:gd name="connsiteY10-1840" fmla="*/ 5015424 h 10139847"/>
              <a:gd name="connsiteX0-1841" fmla="*/ 777 w 10211929"/>
              <a:gd name="connsiteY0-1842" fmla="*/ 5015424 h 10139847"/>
              <a:gd name="connsiteX1-1843" fmla="*/ 1895582 w 10211929"/>
              <a:gd name="connsiteY1-1844" fmla="*/ 1973361 h 10139847"/>
              <a:gd name="connsiteX2-1845" fmla="*/ 5039552 w 10211929"/>
              <a:gd name="connsiteY2-1846" fmla="*/ 264 h 10139847"/>
              <a:gd name="connsiteX3-1847" fmla="*/ 8068310 w 10211929"/>
              <a:gd name="connsiteY3-1848" fmla="*/ 1807075 h 10139847"/>
              <a:gd name="connsiteX4-1849" fmla="*/ 10127483 w 10211929"/>
              <a:gd name="connsiteY4-1850" fmla="*/ 5095997 h 10139847"/>
              <a:gd name="connsiteX5-1851" fmla="*/ 9663272 w 10211929"/>
              <a:gd name="connsiteY5-1852" fmla="*/ 6635807 h 10139847"/>
              <a:gd name="connsiteX6-1853" fmla="*/ 8262089 w 10211929"/>
              <a:gd name="connsiteY6-1854" fmla="*/ 8127755 h 10139847"/>
              <a:gd name="connsiteX7-1855" fmla="*/ 5178949 w 10211929"/>
              <a:gd name="connsiteY7-1856" fmla="*/ 10131776 h 10139847"/>
              <a:gd name="connsiteX8-1857" fmla="*/ 1869456 w 10211929"/>
              <a:gd name="connsiteY8-1858" fmla="*/ 8152093 h 10139847"/>
              <a:gd name="connsiteX9-1859" fmla="*/ 777 w 10211929"/>
              <a:gd name="connsiteY9-1860" fmla="*/ 5015424 h 10139847"/>
              <a:gd name="connsiteX0-1861" fmla="*/ 777 w 10095194"/>
              <a:gd name="connsiteY0-1862" fmla="*/ 5015424 h 10139847"/>
              <a:gd name="connsiteX1-1863" fmla="*/ 1895582 w 10095194"/>
              <a:gd name="connsiteY1-1864" fmla="*/ 1973361 h 10139847"/>
              <a:gd name="connsiteX2-1865" fmla="*/ 5039552 w 10095194"/>
              <a:gd name="connsiteY2-1866" fmla="*/ 264 h 10139847"/>
              <a:gd name="connsiteX3-1867" fmla="*/ 8068310 w 10095194"/>
              <a:gd name="connsiteY3-1868" fmla="*/ 1807075 h 10139847"/>
              <a:gd name="connsiteX4-1869" fmla="*/ 9989124 w 10095194"/>
              <a:gd name="connsiteY4-1870" fmla="*/ 4086473 h 10139847"/>
              <a:gd name="connsiteX5-1871" fmla="*/ 9663272 w 10095194"/>
              <a:gd name="connsiteY5-1872" fmla="*/ 6635807 h 10139847"/>
              <a:gd name="connsiteX6-1873" fmla="*/ 8262089 w 10095194"/>
              <a:gd name="connsiteY6-1874" fmla="*/ 8127755 h 10139847"/>
              <a:gd name="connsiteX7-1875" fmla="*/ 5178949 w 10095194"/>
              <a:gd name="connsiteY7-1876" fmla="*/ 10131776 h 10139847"/>
              <a:gd name="connsiteX8-1877" fmla="*/ 1869456 w 10095194"/>
              <a:gd name="connsiteY8-1878" fmla="*/ 8152093 h 10139847"/>
              <a:gd name="connsiteX9-1879" fmla="*/ 777 w 10095194"/>
              <a:gd name="connsiteY9-1880" fmla="*/ 5015424 h 10139847"/>
              <a:gd name="connsiteX0-1881" fmla="*/ 777 w 10143243"/>
              <a:gd name="connsiteY0-1882" fmla="*/ 5015424 h 10139847"/>
              <a:gd name="connsiteX1-1883" fmla="*/ 1895582 w 10143243"/>
              <a:gd name="connsiteY1-1884" fmla="*/ 1973361 h 10139847"/>
              <a:gd name="connsiteX2-1885" fmla="*/ 5039552 w 10143243"/>
              <a:gd name="connsiteY2-1886" fmla="*/ 264 h 10139847"/>
              <a:gd name="connsiteX3-1887" fmla="*/ 8068310 w 10143243"/>
              <a:gd name="connsiteY3-1888" fmla="*/ 1807075 h 10139847"/>
              <a:gd name="connsiteX4-1889" fmla="*/ 10047380 w 10143243"/>
              <a:gd name="connsiteY4-1890" fmla="*/ 4369721 h 10139847"/>
              <a:gd name="connsiteX5-1891" fmla="*/ 9663272 w 10143243"/>
              <a:gd name="connsiteY5-1892" fmla="*/ 6635807 h 10139847"/>
              <a:gd name="connsiteX6-1893" fmla="*/ 8262089 w 10143243"/>
              <a:gd name="connsiteY6-1894" fmla="*/ 8127755 h 10139847"/>
              <a:gd name="connsiteX7-1895" fmla="*/ 5178949 w 10143243"/>
              <a:gd name="connsiteY7-1896" fmla="*/ 10131776 h 10139847"/>
              <a:gd name="connsiteX8-1897" fmla="*/ 1869456 w 10143243"/>
              <a:gd name="connsiteY8-1898" fmla="*/ 8152093 h 10139847"/>
              <a:gd name="connsiteX9-1899" fmla="*/ 777 w 10143243"/>
              <a:gd name="connsiteY9-1900" fmla="*/ 5015424 h 10139847"/>
              <a:gd name="connsiteX0-1901" fmla="*/ 777 w 10188867"/>
              <a:gd name="connsiteY0-1902" fmla="*/ 5015424 h 10139847"/>
              <a:gd name="connsiteX1-1903" fmla="*/ 1895582 w 10188867"/>
              <a:gd name="connsiteY1-1904" fmla="*/ 1973361 h 10139847"/>
              <a:gd name="connsiteX2-1905" fmla="*/ 5039552 w 10188867"/>
              <a:gd name="connsiteY2-1906" fmla="*/ 264 h 10139847"/>
              <a:gd name="connsiteX3-1907" fmla="*/ 8068310 w 10188867"/>
              <a:gd name="connsiteY3-1908" fmla="*/ 1807075 h 10139847"/>
              <a:gd name="connsiteX4-1909" fmla="*/ 10100925 w 10188867"/>
              <a:gd name="connsiteY4-1910" fmla="*/ 4654536 h 10139847"/>
              <a:gd name="connsiteX5-1911" fmla="*/ 9663272 w 10188867"/>
              <a:gd name="connsiteY5-1912" fmla="*/ 6635807 h 10139847"/>
              <a:gd name="connsiteX6-1913" fmla="*/ 8262089 w 10188867"/>
              <a:gd name="connsiteY6-1914" fmla="*/ 8127755 h 10139847"/>
              <a:gd name="connsiteX7-1915" fmla="*/ 5178949 w 10188867"/>
              <a:gd name="connsiteY7-1916" fmla="*/ 10131776 h 10139847"/>
              <a:gd name="connsiteX8-1917" fmla="*/ 1869456 w 10188867"/>
              <a:gd name="connsiteY8-1918" fmla="*/ 8152093 h 10139847"/>
              <a:gd name="connsiteX9-1919" fmla="*/ 777 w 10188867"/>
              <a:gd name="connsiteY9-1920" fmla="*/ 5015424 h 10139847"/>
              <a:gd name="connsiteX0-1921" fmla="*/ 777 w 10142580"/>
              <a:gd name="connsiteY0-1922" fmla="*/ 5015424 h 10139847"/>
              <a:gd name="connsiteX1-1923" fmla="*/ 1895582 w 10142580"/>
              <a:gd name="connsiteY1-1924" fmla="*/ 1973361 h 10139847"/>
              <a:gd name="connsiteX2-1925" fmla="*/ 5039552 w 10142580"/>
              <a:gd name="connsiteY2-1926" fmla="*/ 264 h 10139847"/>
              <a:gd name="connsiteX3-1927" fmla="*/ 8068310 w 10142580"/>
              <a:gd name="connsiteY3-1928" fmla="*/ 1807075 h 10139847"/>
              <a:gd name="connsiteX4-1929" fmla="*/ 10100925 w 10142580"/>
              <a:gd name="connsiteY4-1930" fmla="*/ 4654536 h 10139847"/>
              <a:gd name="connsiteX5-1931" fmla="*/ 9663272 w 10142580"/>
              <a:gd name="connsiteY5-1932" fmla="*/ 6635807 h 10139847"/>
              <a:gd name="connsiteX6-1933" fmla="*/ 8262089 w 10142580"/>
              <a:gd name="connsiteY6-1934" fmla="*/ 8127755 h 10139847"/>
              <a:gd name="connsiteX7-1935" fmla="*/ 5178949 w 10142580"/>
              <a:gd name="connsiteY7-1936" fmla="*/ 10131776 h 10139847"/>
              <a:gd name="connsiteX8-1937" fmla="*/ 1869456 w 10142580"/>
              <a:gd name="connsiteY8-1938" fmla="*/ 8152093 h 10139847"/>
              <a:gd name="connsiteX9-1939" fmla="*/ 777 w 10142580"/>
              <a:gd name="connsiteY9-1940" fmla="*/ 5015424 h 10139847"/>
              <a:gd name="connsiteX0-1941" fmla="*/ 777 w 10131835"/>
              <a:gd name="connsiteY0-1942" fmla="*/ 5015424 h 10139847"/>
              <a:gd name="connsiteX1-1943" fmla="*/ 1895582 w 10131835"/>
              <a:gd name="connsiteY1-1944" fmla="*/ 1973361 h 10139847"/>
              <a:gd name="connsiteX2-1945" fmla="*/ 5039552 w 10131835"/>
              <a:gd name="connsiteY2-1946" fmla="*/ 264 h 10139847"/>
              <a:gd name="connsiteX3-1947" fmla="*/ 8068310 w 10131835"/>
              <a:gd name="connsiteY3-1948" fmla="*/ 1807075 h 10139847"/>
              <a:gd name="connsiteX4-1949" fmla="*/ 10100925 w 10131835"/>
              <a:gd name="connsiteY4-1950" fmla="*/ 4654536 h 10139847"/>
              <a:gd name="connsiteX5-1951" fmla="*/ 9663272 w 10131835"/>
              <a:gd name="connsiteY5-1952" fmla="*/ 6635807 h 10139847"/>
              <a:gd name="connsiteX6-1953" fmla="*/ 8262089 w 10131835"/>
              <a:gd name="connsiteY6-1954" fmla="*/ 8127755 h 10139847"/>
              <a:gd name="connsiteX7-1955" fmla="*/ 5178949 w 10131835"/>
              <a:gd name="connsiteY7-1956" fmla="*/ 10131776 h 10139847"/>
              <a:gd name="connsiteX8-1957" fmla="*/ 1869456 w 10131835"/>
              <a:gd name="connsiteY8-1958" fmla="*/ 8152093 h 10139847"/>
              <a:gd name="connsiteX9-1959" fmla="*/ 777 w 10131835"/>
              <a:gd name="connsiteY9-1960" fmla="*/ 5015424 h 10139847"/>
              <a:gd name="connsiteX0-1961" fmla="*/ 14 w 10131072"/>
              <a:gd name="connsiteY0-1962" fmla="*/ 5015424 h 10139742"/>
              <a:gd name="connsiteX1-1963" fmla="*/ 1894819 w 10131072"/>
              <a:gd name="connsiteY1-1964" fmla="*/ 1973361 h 10139742"/>
              <a:gd name="connsiteX2-1965" fmla="*/ 5038789 w 10131072"/>
              <a:gd name="connsiteY2-1966" fmla="*/ 264 h 10139742"/>
              <a:gd name="connsiteX3-1967" fmla="*/ 8067547 w 10131072"/>
              <a:gd name="connsiteY3-1968" fmla="*/ 1807075 h 10139742"/>
              <a:gd name="connsiteX4-1969" fmla="*/ 10100162 w 10131072"/>
              <a:gd name="connsiteY4-1970" fmla="*/ 4654536 h 10139742"/>
              <a:gd name="connsiteX5-1971" fmla="*/ 9662509 w 10131072"/>
              <a:gd name="connsiteY5-1972" fmla="*/ 6635807 h 10139742"/>
              <a:gd name="connsiteX6-1973" fmla="*/ 8261326 w 10131072"/>
              <a:gd name="connsiteY6-1974" fmla="*/ 8127755 h 10139742"/>
              <a:gd name="connsiteX7-1975" fmla="*/ 5178186 w 10131072"/>
              <a:gd name="connsiteY7-1976" fmla="*/ 10131776 h 10139742"/>
              <a:gd name="connsiteX8-1977" fmla="*/ 1868693 w 10131072"/>
              <a:gd name="connsiteY8-1978" fmla="*/ 8133929 h 10139742"/>
              <a:gd name="connsiteX9-1979" fmla="*/ 14 w 10131072"/>
              <a:gd name="connsiteY9-1980" fmla="*/ 5015424 h 10139742"/>
              <a:gd name="connsiteX0-1981" fmla="*/ 2430 w 10133488"/>
              <a:gd name="connsiteY0-1982" fmla="*/ 5015424 h 10139742"/>
              <a:gd name="connsiteX1-1983" fmla="*/ 1897235 w 10133488"/>
              <a:gd name="connsiteY1-1984" fmla="*/ 1973361 h 10139742"/>
              <a:gd name="connsiteX2-1985" fmla="*/ 5041205 w 10133488"/>
              <a:gd name="connsiteY2-1986" fmla="*/ 264 h 10139742"/>
              <a:gd name="connsiteX3-1987" fmla="*/ 8069963 w 10133488"/>
              <a:gd name="connsiteY3-1988" fmla="*/ 1807075 h 10139742"/>
              <a:gd name="connsiteX4-1989" fmla="*/ 10102578 w 10133488"/>
              <a:gd name="connsiteY4-1990" fmla="*/ 4654536 h 10139742"/>
              <a:gd name="connsiteX5-1991" fmla="*/ 9664925 w 10133488"/>
              <a:gd name="connsiteY5-1992" fmla="*/ 6635807 h 10139742"/>
              <a:gd name="connsiteX6-1993" fmla="*/ 8263742 w 10133488"/>
              <a:gd name="connsiteY6-1994" fmla="*/ 8127755 h 10139742"/>
              <a:gd name="connsiteX7-1995" fmla="*/ 5180602 w 10133488"/>
              <a:gd name="connsiteY7-1996" fmla="*/ 10131776 h 10139742"/>
              <a:gd name="connsiteX8-1997" fmla="*/ 1871109 w 10133488"/>
              <a:gd name="connsiteY8-1998" fmla="*/ 8133929 h 10139742"/>
              <a:gd name="connsiteX9-1999" fmla="*/ 2430 w 10133488"/>
              <a:gd name="connsiteY9-2000" fmla="*/ 5015424 h 10139742"/>
              <a:gd name="connsiteX0-2001" fmla="*/ 2430 w 10133488"/>
              <a:gd name="connsiteY0-2002" fmla="*/ 5015424 h 10139742"/>
              <a:gd name="connsiteX1-2003" fmla="*/ 1897235 w 10133488"/>
              <a:gd name="connsiteY1-2004" fmla="*/ 1973361 h 10139742"/>
              <a:gd name="connsiteX2-2005" fmla="*/ 5041205 w 10133488"/>
              <a:gd name="connsiteY2-2006" fmla="*/ 264 h 10139742"/>
              <a:gd name="connsiteX3-2007" fmla="*/ 8069963 w 10133488"/>
              <a:gd name="connsiteY3-2008" fmla="*/ 1807075 h 10139742"/>
              <a:gd name="connsiteX4-2009" fmla="*/ 10102578 w 10133488"/>
              <a:gd name="connsiteY4-2010" fmla="*/ 4654536 h 10139742"/>
              <a:gd name="connsiteX5-2011" fmla="*/ 9664925 w 10133488"/>
              <a:gd name="connsiteY5-2012" fmla="*/ 6635807 h 10139742"/>
              <a:gd name="connsiteX6-2013" fmla="*/ 8263742 w 10133488"/>
              <a:gd name="connsiteY6-2014" fmla="*/ 8127755 h 10139742"/>
              <a:gd name="connsiteX7-2015" fmla="*/ 5180602 w 10133488"/>
              <a:gd name="connsiteY7-2016" fmla="*/ 10131776 h 10139742"/>
              <a:gd name="connsiteX8-2017" fmla="*/ 1871109 w 10133488"/>
              <a:gd name="connsiteY8-2018" fmla="*/ 8133929 h 10139742"/>
              <a:gd name="connsiteX9-2019" fmla="*/ 2430 w 10133488"/>
              <a:gd name="connsiteY9-2020" fmla="*/ 5015424 h 10139742"/>
              <a:gd name="connsiteX0-2021" fmla="*/ 2430 w 10133488"/>
              <a:gd name="connsiteY0-2022" fmla="*/ 5015424 h 10139776"/>
              <a:gd name="connsiteX1-2023" fmla="*/ 1897235 w 10133488"/>
              <a:gd name="connsiteY1-2024" fmla="*/ 1973361 h 10139776"/>
              <a:gd name="connsiteX2-2025" fmla="*/ 5041205 w 10133488"/>
              <a:gd name="connsiteY2-2026" fmla="*/ 264 h 10139776"/>
              <a:gd name="connsiteX3-2027" fmla="*/ 8069963 w 10133488"/>
              <a:gd name="connsiteY3-2028" fmla="*/ 1807075 h 10139776"/>
              <a:gd name="connsiteX4-2029" fmla="*/ 10102578 w 10133488"/>
              <a:gd name="connsiteY4-2030" fmla="*/ 4654536 h 10139776"/>
              <a:gd name="connsiteX5-2031" fmla="*/ 9664925 w 10133488"/>
              <a:gd name="connsiteY5-2032" fmla="*/ 6635807 h 10139776"/>
              <a:gd name="connsiteX6-2033" fmla="*/ 8263742 w 10133488"/>
              <a:gd name="connsiteY6-2034" fmla="*/ 8127755 h 10139776"/>
              <a:gd name="connsiteX7-2035" fmla="*/ 5180602 w 10133488"/>
              <a:gd name="connsiteY7-2036" fmla="*/ 10131776 h 10139776"/>
              <a:gd name="connsiteX8-2037" fmla="*/ 1871109 w 10133488"/>
              <a:gd name="connsiteY8-2038" fmla="*/ 8133929 h 10139776"/>
              <a:gd name="connsiteX9-2039" fmla="*/ 2430 w 10133488"/>
              <a:gd name="connsiteY9-2040" fmla="*/ 5015424 h 10139776"/>
              <a:gd name="connsiteX0-2041" fmla="*/ 797 w 10131855"/>
              <a:gd name="connsiteY0-2042" fmla="*/ 5015424 h 10139776"/>
              <a:gd name="connsiteX1-2043" fmla="*/ 1895602 w 10131855"/>
              <a:gd name="connsiteY1-2044" fmla="*/ 1973361 h 10139776"/>
              <a:gd name="connsiteX2-2045" fmla="*/ 5039572 w 10131855"/>
              <a:gd name="connsiteY2-2046" fmla="*/ 264 h 10139776"/>
              <a:gd name="connsiteX3-2047" fmla="*/ 8068330 w 10131855"/>
              <a:gd name="connsiteY3-2048" fmla="*/ 1807075 h 10139776"/>
              <a:gd name="connsiteX4-2049" fmla="*/ 10100945 w 10131855"/>
              <a:gd name="connsiteY4-2050" fmla="*/ 4654536 h 10139776"/>
              <a:gd name="connsiteX5-2051" fmla="*/ 9663292 w 10131855"/>
              <a:gd name="connsiteY5-2052" fmla="*/ 6635807 h 10139776"/>
              <a:gd name="connsiteX6-2053" fmla="*/ 8262109 w 10131855"/>
              <a:gd name="connsiteY6-2054" fmla="*/ 8127755 h 10139776"/>
              <a:gd name="connsiteX7-2055" fmla="*/ 5178969 w 10131855"/>
              <a:gd name="connsiteY7-2056" fmla="*/ 10131776 h 10139776"/>
              <a:gd name="connsiteX8-2057" fmla="*/ 1869476 w 10131855"/>
              <a:gd name="connsiteY8-2058" fmla="*/ 8133929 h 10139776"/>
              <a:gd name="connsiteX9-2059" fmla="*/ 797 w 10131855"/>
              <a:gd name="connsiteY9-2060" fmla="*/ 5015424 h 10139776"/>
              <a:gd name="connsiteX0-2061" fmla="*/ 797 w 10131855"/>
              <a:gd name="connsiteY0-2062" fmla="*/ 5015424 h 10139776"/>
              <a:gd name="connsiteX1-2063" fmla="*/ 1895602 w 10131855"/>
              <a:gd name="connsiteY1-2064" fmla="*/ 1973361 h 10139776"/>
              <a:gd name="connsiteX2-2065" fmla="*/ 5039572 w 10131855"/>
              <a:gd name="connsiteY2-2066" fmla="*/ 264 h 10139776"/>
              <a:gd name="connsiteX3-2067" fmla="*/ 8068330 w 10131855"/>
              <a:gd name="connsiteY3-2068" fmla="*/ 1807075 h 10139776"/>
              <a:gd name="connsiteX4-2069" fmla="*/ 10100945 w 10131855"/>
              <a:gd name="connsiteY4-2070" fmla="*/ 4654536 h 10139776"/>
              <a:gd name="connsiteX5-2071" fmla="*/ 9663292 w 10131855"/>
              <a:gd name="connsiteY5-2072" fmla="*/ 6635807 h 10139776"/>
              <a:gd name="connsiteX6-2073" fmla="*/ 8262109 w 10131855"/>
              <a:gd name="connsiteY6-2074" fmla="*/ 8127755 h 10139776"/>
              <a:gd name="connsiteX7-2075" fmla="*/ 5178969 w 10131855"/>
              <a:gd name="connsiteY7-2076" fmla="*/ 10131776 h 10139776"/>
              <a:gd name="connsiteX8-2077" fmla="*/ 1869476 w 10131855"/>
              <a:gd name="connsiteY8-2078" fmla="*/ 8133929 h 10139776"/>
              <a:gd name="connsiteX9-2079" fmla="*/ 797 w 10131855"/>
              <a:gd name="connsiteY9-2080" fmla="*/ 5015424 h 10139776"/>
              <a:gd name="connsiteX0-2081" fmla="*/ 809 w 10131867"/>
              <a:gd name="connsiteY0-2082" fmla="*/ 5015424 h 10140107"/>
              <a:gd name="connsiteX1-2083" fmla="*/ 1895614 w 10131867"/>
              <a:gd name="connsiteY1-2084" fmla="*/ 1973361 h 10140107"/>
              <a:gd name="connsiteX2-2085" fmla="*/ 5039584 w 10131867"/>
              <a:gd name="connsiteY2-2086" fmla="*/ 264 h 10140107"/>
              <a:gd name="connsiteX3-2087" fmla="*/ 8068342 w 10131867"/>
              <a:gd name="connsiteY3-2088" fmla="*/ 1807075 h 10140107"/>
              <a:gd name="connsiteX4-2089" fmla="*/ 10100957 w 10131867"/>
              <a:gd name="connsiteY4-2090" fmla="*/ 4654536 h 10140107"/>
              <a:gd name="connsiteX5-2091" fmla="*/ 9663304 w 10131867"/>
              <a:gd name="connsiteY5-2092" fmla="*/ 6635807 h 10140107"/>
              <a:gd name="connsiteX6-2093" fmla="*/ 8262121 w 10131867"/>
              <a:gd name="connsiteY6-2094" fmla="*/ 8127755 h 10140107"/>
              <a:gd name="connsiteX7-2095" fmla="*/ 5178981 w 10131867"/>
              <a:gd name="connsiteY7-2096" fmla="*/ 10131776 h 10140107"/>
              <a:gd name="connsiteX8-2097" fmla="*/ 1869488 w 10131867"/>
              <a:gd name="connsiteY8-2098" fmla="*/ 8133929 h 10140107"/>
              <a:gd name="connsiteX9-2099" fmla="*/ 809 w 10131867"/>
              <a:gd name="connsiteY9-2100" fmla="*/ 5015424 h 10140107"/>
              <a:gd name="connsiteX0-2101" fmla="*/ 189 w 10131247"/>
              <a:gd name="connsiteY0-2102" fmla="*/ 5015424 h 10140107"/>
              <a:gd name="connsiteX1-2103" fmla="*/ 1894994 w 10131247"/>
              <a:gd name="connsiteY1-2104" fmla="*/ 1973361 h 10140107"/>
              <a:gd name="connsiteX2-2105" fmla="*/ 5038964 w 10131247"/>
              <a:gd name="connsiteY2-2106" fmla="*/ 264 h 10140107"/>
              <a:gd name="connsiteX3-2107" fmla="*/ 8067722 w 10131247"/>
              <a:gd name="connsiteY3-2108" fmla="*/ 1807075 h 10140107"/>
              <a:gd name="connsiteX4-2109" fmla="*/ 10100337 w 10131247"/>
              <a:gd name="connsiteY4-2110" fmla="*/ 4654536 h 10140107"/>
              <a:gd name="connsiteX5-2111" fmla="*/ 9662684 w 10131247"/>
              <a:gd name="connsiteY5-2112" fmla="*/ 6635807 h 10140107"/>
              <a:gd name="connsiteX6-2113" fmla="*/ 8261501 w 10131247"/>
              <a:gd name="connsiteY6-2114" fmla="*/ 8127755 h 10140107"/>
              <a:gd name="connsiteX7-2115" fmla="*/ 5178361 w 10131247"/>
              <a:gd name="connsiteY7-2116" fmla="*/ 10131776 h 10140107"/>
              <a:gd name="connsiteX8-2117" fmla="*/ 1868868 w 10131247"/>
              <a:gd name="connsiteY8-2118" fmla="*/ 8133929 h 10140107"/>
              <a:gd name="connsiteX9-2119" fmla="*/ 189 w 10131247"/>
              <a:gd name="connsiteY9-2120" fmla="*/ 5015424 h 10140107"/>
              <a:gd name="connsiteX0-2121" fmla="*/ 349 w 10131407"/>
              <a:gd name="connsiteY0-2122" fmla="*/ 5015424 h 10140107"/>
              <a:gd name="connsiteX1-2123" fmla="*/ 1895154 w 10131407"/>
              <a:gd name="connsiteY1-2124" fmla="*/ 1973361 h 10140107"/>
              <a:gd name="connsiteX2-2125" fmla="*/ 5039124 w 10131407"/>
              <a:gd name="connsiteY2-2126" fmla="*/ 264 h 10140107"/>
              <a:gd name="connsiteX3-2127" fmla="*/ 8067882 w 10131407"/>
              <a:gd name="connsiteY3-2128" fmla="*/ 1807075 h 10140107"/>
              <a:gd name="connsiteX4-2129" fmla="*/ 10100497 w 10131407"/>
              <a:gd name="connsiteY4-2130" fmla="*/ 4654536 h 10140107"/>
              <a:gd name="connsiteX5-2131" fmla="*/ 9662844 w 10131407"/>
              <a:gd name="connsiteY5-2132" fmla="*/ 6635807 h 10140107"/>
              <a:gd name="connsiteX6-2133" fmla="*/ 8261661 w 10131407"/>
              <a:gd name="connsiteY6-2134" fmla="*/ 8127755 h 10140107"/>
              <a:gd name="connsiteX7-2135" fmla="*/ 5178521 w 10131407"/>
              <a:gd name="connsiteY7-2136" fmla="*/ 10131776 h 10140107"/>
              <a:gd name="connsiteX8-2137" fmla="*/ 1869028 w 10131407"/>
              <a:gd name="connsiteY8-2138" fmla="*/ 8133929 h 10140107"/>
              <a:gd name="connsiteX9-2139" fmla="*/ 349 w 10131407"/>
              <a:gd name="connsiteY9-2140" fmla="*/ 5015424 h 10140107"/>
              <a:gd name="connsiteX0-2141" fmla="*/ 354 w 10131412"/>
              <a:gd name="connsiteY0-2142" fmla="*/ 5015424 h 10139997"/>
              <a:gd name="connsiteX1-2143" fmla="*/ 1895159 w 10131412"/>
              <a:gd name="connsiteY1-2144" fmla="*/ 1973361 h 10139997"/>
              <a:gd name="connsiteX2-2145" fmla="*/ 5039129 w 10131412"/>
              <a:gd name="connsiteY2-2146" fmla="*/ 264 h 10139997"/>
              <a:gd name="connsiteX3-2147" fmla="*/ 8067887 w 10131412"/>
              <a:gd name="connsiteY3-2148" fmla="*/ 1807075 h 10139997"/>
              <a:gd name="connsiteX4-2149" fmla="*/ 10100502 w 10131412"/>
              <a:gd name="connsiteY4-2150" fmla="*/ 4654536 h 10139997"/>
              <a:gd name="connsiteX5-2151" fmla="*/ 9662849 w 10131412"/>
              <a:gd name="connsiteY5-2152" fmla="*/ 6635807 h 10139997"/>
              <a:gd name="connsiteX6-2153" fmla="*/ 8261666 w 10131412"/>
              <a:gd name="connsiteY6-2154" fmla="*/ 8127755 h 10139997"/>
              <a:gd name="connsiteX7-2155" fmla="*/ 5178526 w 10131412"/>
              <a:gd name="connsiteY7-2156" fmla="*/ 10131776 h 10139997"/>
              <a:gd name="connsiteX8-2157" fmla="*/ 1869033 w 10131412"/>
              <a:gd name="connsiteY8-2158" fmla="*/ 8133929 h 10139997"/>
              <a:gd name="connsiteX9-2159" fmla="*/ 354 w 10131412"/>
              <a:gd name="connsiteY9-2160" fmla="*/ 5015424 h 10139997"/>
              <a:gd name="connsiteX0-2161" fmla="*/ 354 w 10131412"/>
              <a:gd name="connsiteY0-2162" fmla="*/ 5015424 h 10131802"/>
              <a:gd name="connsiteX1-2163" fmla="*/ 1895159 w 10131412"/>
              <a:gd name="connsiteY1-2164" fmla="*/ 1973361 h 10131802"/>
              <a:gd name="connsiteX2-2165" fmla="*/ 5039129 w 10131412"/>
              <a:gd name="connsiteY2-2166" fmla="*/ 264 h 10131802"/>
              <a:gd name="connsiteX3-2167" fmla="*/ 8067887 w 10131412"/>
              <a:gd name="connsiteY3-2168" fmla="*/ 1807075 h 10131802"/>
              <a:gd name="connsiteX4-2169" fmla="*/ 10100502 w 10131412"/>
              <a:gd name="connsiteY4-2170" fmla="*/ 4654536 h 10131802"/>
              <a:gd name="connsiteX5-2171" fmla="*/ 9662849 w 10131412"/>
              <a:gd name="connsiteY5-2172" fmla="*/ 6635807 h 10131802"/>
              <a:gd name="connsiteX6-2173" fmla="*/ 8261666 w 10131412"/>
              <a:gd name="connsiteY6-2174" fmla="*/ 8127755 h 10131802"/>
              <a:gd name="connsiteX7-2175" fmla="*/ 5178526 w 10131412"/>
              <a:gd name="connsiteY7-2176" fmla="*/ 10131776 h 10131802"/>
              <a:gd name="connsiteX8-2177" fmla="*/ 1869033 w 10131412"/>
              <a:gd name="connsiteY8-2178" fmla="*/ 8133929 h 10131802"/>
              <a:gd name="connsiteX9-2179" fmla="*/ 354 w 10131412"/>
              <a:gd name="connsiteY9-2180" fmla="*/ 5015424 h 10131802"/>
              <a:gd name="connsiteX0-2181" fmla="*/ 354 w 10130848"/>
              <a:gd name="connsiteY0-2182" fmla="*/ 5015424 h 10131802"/>
              <a:gd name="connsiteX1-2183" fmla="*/ 1895159 w 10130848"/>
              <a:gd name="connsiteY1-2184" fmla="*/ 1973361 h 10131802"/>
              <a:gd name="connsiteX2-2185" fmla="*/ 5039129 w 10130848"/>
              <a:gd name="connsiteY2-2186" fmla="*/ 264 h 10131802"/>
              <a:gd name="connsiteX3-2187" fmla="*/ 8067887 w 10130848"/>
              <a:gd name="connsiteY3-2188" fmla="*/ 1807075 h 10131802"/>
              <a:gd name="connsiteX4-2189" fmla="*/ 10100502 w 10130848"/>
              <a:gd name="connsiteY4-2190" fmla="*/ 4654536 h 10131802"/>
              <a:gd name="connsiteX5-2191" fmla="*/ 9662849 w 10130848"/>
              <a:gd name="connsiteY5-2192" fmla="*/ 6635807 h 10131802"/>
              <a:gd name="connsiteX6-2193" fmla="*/ 8279860 w 10130848"/>
              <a:gd name="connsiteY6-2194" fmla="*/ 8139865 h 10131802"/>
              <a:gd name="connsiteX7-2195" fmla="*/ 5178526 w 10130848"/>
              <a:gd name="connsiteY7-2196" fmla="*/ 10131776 h 10131802"/>
              <a:gd name="connsiteX8-2197" fmla="*/ 1869033 w 10130848"/>
              <a:gd name="connsiteY8-2198" fmla="*/ 8133929 h 10131802"/>
              <a:gd name="connsiteX9-2199" fmla="*/ 354 w 10130848"/>
              <a:gd name="connsiteY9-2200" fmla="*/ 5015424 h 10131802"/>
              <a:gd name="connsiteX0-2201" fmla="*/ 354 w 10130848"/>
              <a:gd name="connsiteY0-2202" fmla="*/ 5015424 h 10136015"/>
              <a:gd name="connsiteX1-2203" fmla="*/ 1895159 w 10130848"/>
              <a:gd name="connsiteY1-2204" fmla="*/ 1973361 h 10136015"/>
              <a:gd name="connsiteX2-2205" fmla="*/ 5039129 w 10130848"/>
              <a:gd name="connsiteY2-2206" fmla="*/ 264 h 10136015"/>
              <a:gd name="connsiteX3-2207" fmla="*/ 8067887 w 10130848"/>
              <a:gd name="connsiteY3-2208" fmla="*/ 1807075 h 10136015"/>
              <a:gd name="connsiteX4-2209" fmla="*/ 10100502 w 10130848"/>
              <a:gd name="connsiteY4-2210" fmla="*/ 4654536 h 10136015"/>
              <a:gd name="connsiteX5-2211" fmla="*/ 9662849 w 10130848"/>
              <a:gd name="connsiteY5-2212" fmla="*/ 6635807 h 10136015"/>
              <a:gd name="connsiteX6-2213" fmla="*/ 8279860 w 10130848"/>
              <a:gd name="connsiteY6-2214" fmla="*/ 8139865 h 10136015"/>
              <a:gd name="connsiteX7-2215" fmla="*/ 5178526 w 10130848"/>
              <a:gd name="connsiteY7-2216" fmla="*/ 10131776 h 10136015"/>
              <a:gd name="connsiteX8-2217" fmla="*/ 1869033 w 10130848"/>
              <a:gd name="connsiteY8-2218" fmla="*/ 8133929 h 10136015"/>
              <a:gd name="connsiteX9-2219" fmla="*/ 354 w 10130848"/>
              <a:gd name="connsiteY9-2220" fmla="*/ 5015424 h 10136015"/>
              <a:gd name="connsiteX0-2221" fmla="*/ 390 w 10130884"/>
              <a:gd name="connsiteY0-2222" fmla="*/ 5015424 h 10136191"/>
              <a:gd name="connsiteX1-2223" fmla="*/ 1895195 w 10130884"/>
              <a:gd name="connsiteY1-2224" fmla="*/ 1973361 h 10136191"/>
              <a:gd name="connsiteX2-2225" fmla="*/ 5039165 w 10130884"/>
              <a:gd name="connsiteY2-2226" fmla="*/ 264 h 10136191"/>
              <a:gd name="connsiteX3-2227" fmla="*/ 8067923 w 10130884"/>
              <a:gd name="connsiteY3-2228" fmla="*/ 1807075 h 10136191"/>
              <a:gd name="connsiteX4-2229" fmla="*/ 10100538 w 10130884"/>
              <a:gd name="connsiteY4-2230" fmla="*/ 4654536 h 10136191"/>
              <a:gd name="connsiteX5-2231" fmla="*/ 9662885 w 10130884"/>
              <a:gd name="connsiteY5-2232" fmla="*/ 6635807 h 10136191"/>
              <a:gd name="connsiteX6-2233" fmla="*/ 8279896 w 10130884"/>
              <a:gd name="connsiteY6-2234" fmla="*/ 8139865 h 10136191"/>
              <a:gd name="connsiteX7-2235" fmla="*/ 5178562 w 10130884"/>
              <a:gd name="connsiteY7-2236" fmla="*/ 10131776 h 10136191"/>
              <a:gd name="connsiteX8-2237" fmla="*/ 1869069 w 10130884"/>
              <a:gd name="connsiteY8-2238" fmla="*/ 8133929 h 10136191"/>
              <a:gd name="connsiteX9-2239" fmla="*/ 390 w 10130884"/>
              <a:gd name="connsiteY9-2240" fmla="*/ 5015424 h 10136191"/>
              <a:gd name="connsiteX0-2241" fmla="*/ 390 w 10191597"/>
              <a:gd name="connsiteY0-2242" fmla="*/ 5015424 h 10136191"/>
              <a:gd name="connsiteX1-2243" fmla="*/ 1895195 w 10191597"/>
              <a:gd name="connsiteY1-2244" fmla="*/ 1973361 h 10136191"/>
              <a:gd name="connsiteX2-2245" fmla="*/ 5039165 w 10191597"/>
              <a:gd name="connsiteY2-2246" fmla="*/ 264 h 10136191"/>
              <a:gd name="connsiteX3-2247" fmla="*/ 8067923 w 10191597"/>
              <a:gd name="connsiteY3-2248" fmla="*/ 1807075 h 10136191"/>
              <a:gd name="connsiteX4-2249" fmla="*/ 10100538 w 10191597"/>
              <a:gd name="connsiteY4-2250" fmla="*/ 4654536 h 10136191"/>
              <a:gd name="connsiteX5-2251" fmla="*/ 9682369 w 10191597"/>
              <a:gd name="connsiteY5-2252" fmla="*/ 6642291 h 10136191"/>
              <a:gd name="connsiteX6-2253" fmla="*/ 8279896 w 10191597"/>
              <a:gd name="connsiteY6-2254" fmla="*/ 8139865 h 10136191"/>
              <a:gd name="connsiteX7-2255" fmla="*/ 5178562 w 10191597"/>
              <a:gd name="connsiteY7-2256" fmla="*/ 10131776 h 10136191"/>
              <a:gd name="connsiteX8-2257" fmla="*/ 1869069 w 10191597"/>
              <a:gd name="connsiteY8-2258" fmla="*/ 8133929 h 10136191"/>
              <a:gd name="connsiteX9-2259" fmla="*/ 390 w 10191597"/>
              <a:gd name="connsiteY9-2260" fmla="*/ 5015424 h 10136191"/>
              <a:gd name="connsiteX0-2261" fmla="*/ 390 w 10201626"/>
              <a:gd name="connsiteY0-2262" fmla="*/ 5015424 h 10136191"/>
              <a:gd name="connsiteX1-2263" fmla="*/ 1895195 w 10201626"/>
              <a:gd name="connsiteY1-2264" fmla="*/ 1973361 h 10136191"/>
              <a:gd name="connsiteX2-2265" fmla="*/ 5039165 w 10201626"/>
              <a:gd name="connsiteY2-2266" fmla="*/ 264 h 10136191"/>
              <a:gd name="connsiteX3-2267" fmla="*/ 8067923 w 10201626"/>
              <a:gd name="connsiteY3-2268" fmla="*/ 1807075 h 10136191"/>
              <a:gd name="connsiteX4-2269" fmla="*/ 10100538 w 10201626"/>
              <a:gd name="connsiteY4-2270" fmla="*/ 4654536 h 10136191"/>
              <a:gd name="connsiteX5-2271" fmla="*/ 9682369 w 10201626"/>
              <a:gd name="connsiteY5-2272" fmla="*/ 6642291 h 10136191"/>
              <a:gd name="connsiteX6-2273" fmla="*/ 8279896 w 10201626"/>
              <a:gd name="connsiteY6-2274" fmla="*/ 8139865 h 10136191"/>
              <a:gd name="connsiteX7-2275" fmla="*/ 5178562 w 10201626"/>
              <a:gd name="connsiteY7-2276" fmla="*/ 10131776 h 10136191"/>
              <a:gd name="connsiteX8-2277" fmla="*/ 1869069 w 10201626"/>
              <a:gd name="connsiteY8-2278" fmla="*/ 8133929 h 10136191"/>
              <a:gd name="connsiteX9-2279" fmla="*/ 390 w 10201626"/>
              <a:gd name="connsiteY9-2280" fmla="*/ 5015424 h 10136191"/>
              <a:gd name="connsiteX0-2281" fmla="*/ 390 w 10106208"/>
              <a:gd name="connsiteY0-2282" fmla="*/ 5015424 h 10136191"/>
              <a:gd name="connsiteX1-2283" fmla="*/ 1895195 w 10106208"/>
              <a:gd name="connsiteY1-2284" fmla="*/ 1973361 h 10136191"/>
              <a:gd name="connsiteX2-2285" fmla="*/ 5039165 w 10106208"/>
              <a:gd name="connsiteY2-2286" fmla="*/ 264 h 10136191"/>
              <a:gd name="connsiteX3-2287" fmla="*/ 8067923 w 10106208"/>
              <a:gd name="connsiteY3-2288" fmla="*/ 1807075 h 10136191"/>
              <a:gd name="connsiteX4-2289" fmla="*/ 10100538 w 10106208"/>
              <a:gd name="connsiteY4-2290" fmla="*/ 4654536 h 10136191"/>
              <a:gd name="connsiteX5-2291" fmla="*/ 9682369 w 10106208"/>
              <a:gd name="connsiteY5-2292" fmla="*/ 6642291 h 10136191"/>
              <a:gd name="connsiteX6-2293" fmla="*/ 8279896 w 10106208"/>
              <a:gd name="connsiteY6-2294" fmla="*/ 8139865 h 10136191"/>
              <a:gd name="connsiteX7-2295" fmla="*/ 5178562 w 10106208"/>
              <a:gd name="connsiteY7-2296" fmla="*/ 10131776 h 10136191"/>
              <a:gd name="connsiteX8-2297" fmla="*/ 1869069 w 10106208"/>
              <a:gd name="connsiteY8-2298" fmla="*/ 8133929 h 10136191"/>
              <a:gd name="connsiteX9-2299" fmla="*/ 390 w 10106208"/>
              <a:gd name="connsiteY9-2300" fmla="*/ 5015424 h 10136191"/>
              <a:gd name="connsiteX0-2301" fmla="*/ 390 w 10148981"/>
              <a:gd name="connsiteY0-2302" fmla="*/ 5015424 h 10136191"/>
              <a:gd name="connsiteX1-2303" fmla="*/ 1895195 w 10148981"/>
              <a:gd name="connsiteY1-2304" fmla="*/ 1973361 h 10136191"/>
              <a:gd name="connsiteX2-2305" fmla="*/ 5039165 w 10148981"/>
              <a:gd name="connsiteY2-2306" fmla="*/ 264 h 10136191"/>
              <a:gd name="connsiteX3-2307" fmla="*/ 8067923 w 10148981"/>
              <a:gd name="connsiteY3-2308" fmla="*/ 1807075 h 10136191"/>
              <a:gd name="connsiteX4-2309" fmla="*/ 10146000 w 10148981"/>
              <a:gd name="connsiteY4-2310" fmla="*/ 4913898 h 10136191"/>
              <a:gd name="connsiteX5-2311" fmla="*/ 9682369 w 10148981"/>
              <a:gd name="connsiteY5-2312" fmla="*/ 6642291 h 10136191"/>
              <a:gd name="connsiteX6-2313" fmla="*/ 8279896 w 10148981"/>
              <a:gd name="connsiteY6-2314" fmla="*/ 8139865 h 10136191"/>
              <a:gd name="connsiteX7-2315" fmla="*/ 5178562 w 10148981"/>
              <a:gd name="connsiteY7-2316" fmla="*/ 10131776 h 10136191"/>
              <a:gd name="connsiteX8-2317" fmla="*/ 1869069 w 10148981"/>
              <a:gd name="connsiteY8-2318" fmla="*/ 8133929 h 10136191"/>
              <a:gd name="connsiteX9-2319" fmla="*/ 390 w 10148981"/>
              <a:gd name="connsiteY9-2320" fmla="*/ 5015424 h 10136191"/>
              <a:gd name="connsiteX0-2321" fmla="*/ 390 w 10146062"/>
              <a:gd name="connsiteY0-2322" fmla="*/ 5015424 h 10136191"/>
              <a:gd name="connsiteX1-2323" fmla="*/ 1895195 w 10146062"/>
              <a:gd name="connsiteY1-2324" fmla="*/ 1973361 h 10136191"/>
              <a:gd name="connsiteX2-2325" fmla="*/ 5039165 w 10146062"/>
              <a:gd name="connsiteY2-2326" fmla="*/ 264 h 10136191"/>
              <a:gd name="connsiteX3-2327" fmla="*/ 8067923 w 10146062"/>
              <a:gd name="connsiteY3-2328" fmla="*/ 1807075 h 10136191"/>
              <a:gd name="connsiteX4-2329" fmla="*/ 10146000 w 10146062"/>
              <a:gd name="connsiteY4-2330" fmla="*/ 4913898 h 10136191"/>
              <a:gd name="connsiteX5-2331" fmla="*/ 9682369 w 10146062"/>
              <a:gd name="connsiteY5-2332" fmla="*/ 6642291 h 10136191"/>
              <a:gd name="connsiteX6-2333" fmla="*/ 8279896 w 10146062"/>
              <a:gd name="connsiteY6-2334" fmla="*/ 8139865 h 10136191"/>
              <a:gd name="connsiteX7-2335" fmla="*/ 5178562 w 10146062"/>
              <a:gd name="connsiteY7-2336" fmla="*/ 10131776 h 10136191"/>
              <a:gd name="connsiteX8-2337" fmla="*/ 1869069 w 10146062"/>
              <a:gd name="connsiteY8-2338" fmla="*/ 8133929 h 10136191"/>
              <a:gd name="connsiteX9-2339" fmla="*/ 390 w 10146062"/>
              <a:gd name="connsiteY9-2340" fmla="*/ 5015424 h 10136191"/>
              <a:gd name="connsiteX0-2341" fmla="*/ 390 w 10146514"/>
              <a:gd name="connsiteY0-2342" fmla="*/ 5015424 h 10136191"/>
              <a:gd name="connsiteX1-2343" fmla="*/ 1895195 w 10146514"/>
              <a:gd name="connsiteY1-2344" fmla="*/ 1973361 h 10136191"/>
              <a:gd name="connsiteX2-2345" fmla="*/ 5039165 w 10146514"/>
              <a:gd name="connsiteY2-2346" fmla="*/ 264 h 10136191"/>
              <a:gd name="connsiteX3-2347" fmla="*/ 8067923 w 10146514"/>
              <a:gd name="connsiteY3-2348" fmla="*/ 1807075 h 10136191"/>
              <a:gd name="connsiteX4-2349" fmla="*/ 10146000 w 10146514"/>
              <a:gd name="connsiteY4-2350" fmla="*/ 4913898 h 10136191"/>
              <a:gd name="connsiteX5-2351" fmla="*/ 9682369 w 10146514"/>
              <a:gd name="connsiteY5-2352" fmla="*/ 6642291 h 10136191"/>
              <a:gd name="connsiteX6-2353" fmla="*/ 8279896 w 10146514"/>
              <a:gd name="connsiteY6-2354" fmla="*/ 8139865 h 10136191"/>
              <a:gd name="connsiteX7-2355" fmla="*/ 5178562 w 10146514"/>
              <a:gd name="connsiteY7-2356" fmla="*/ 10131776 h 10136191"/>
              <a:gd name="connsiteX8-2357" fmla="*/ 1869069 w 10146514"/>
              <a:gd name="connsiteY8-2358" fmla="*/ 8133929 h 10136191"/>
              <a:gd name="connsiteX9-2359" fmla="*/ 390 w 10146514"/>
              <a:gd name="connsiteY9-2360" fmla="*/ 5015424 h 10136191"/>
              <a:gd name="connsiteX0-2361" fmla="*/ 390 w 10146062"/>
              <a:gd name="connsiteY0-2362" fmla="*/ 5015424 h 10136191"/>
              <a:gd name="connsiteX1-2363" fmla="*/ 1895195 w 10146062"/>
              <a:gd name="connsiteY1-2364" fmla="*/ 1973361 h 10136191"/>
              <a:gd name="connsiteX2-2365" fmla="*/ 5039165 w 10146062"/>
              <a:gd name="connsiteY2-2366" fmla="*/ 264 h 10136191"/>
              <a:gd name="connsiteX3-2367" fmla="*/ 8067923 w 10146062"/>
              <a:gd name="connsiteY3-2368" fmla="*/ 1807075 h 10136191"/>
              <a:gd name="connsiteX4-2369" fmla="*/ 10146000 w 10146062"/>
              <a:gd name="connsiteY4-2370" fmla="*/ 4913898 h 10136191"/>
              <a:gd name="connsiteX5-2371" fmla="*/ 9682369 w 10146062"/>
              <a:gd name="connsiteY5-2372" fmla="*/ 6642291 h 10136191"/>
              <a:gd name="connsiteX6-2373" fmla="*/ 8279896 w 10146062"/>
              <a:gd name="connsiteY6-2374" fmla="*/ 8139865 h 10136191"/>
              <a:gd name="connsiteX7-2375" fmla="*/ 5178562 w 10146062"/>
              <a:gd name="connsiteY7-2376" fmla="*/ 10131776 h 10136191"/>
              <a:gd name="connsiteX8-2377" fmla="*/ 1869069 w 10146062"/>
              <a:gd name="connsiteY8-2378" fmla="*/ 8133929 h 10136191"/>
              <a:gd name="connsiteX9-2379" fmla="*/ 390 w 10146062"/>
              <a:gd name="connsiteY9-2380" fmla="*/ 5015424 h 10136191"/>
              <a:gd name="connsiteX0-2381" fmla="*/ 390 w 10146062"/>
              <a:gd name="connsiteY0-2382" fmla="*/ 5015424 h 10136191"/>
              <a:gd name="connsiteX1-2383" fmla="*/ 1895195 w 10146062"/>
              <a:gd name="connsiteY1-2384" fmla="*/ 1973361 h 10136191"/>
              <a:gd name="connsiteX2-2385" fmla="*/ 5039165 w 10146062"/>
              <a:gd name="connsiteY2-2386" fmla="*/ 264 h 10136191"/>
              <a:gd name="connsiteX3-2387" fmla="*/ 8067923 w 10146062"/>
              <a:gd name="connsiteY3-2388" fmla="*/ 1807075 h 10136191"/>
              <a:gd name="connsiteX4-2389" fmla="*/ 10146000 w 10146062"/>
              <a:gd name="connsiteY4-2390" fmla="*/ 4913898 h 10136191"/>
              <a:gd name="connsiteX5-2391" fmla="*/ 9682369 w 10146062"/>
              <a:gd name="connsiteY5-2392" fmla="*/ 6642291 h 10136191"/>
              <a:gd name="connsiteX6-2393" fmla="*/ 8279896 w 10146062"/>
              <a:gd name="connsiteY6-2394" fmla="*/ 8139865 h 10136191"/>
              <a:gd name="connsiteX7-2395" fmla="*/ 5178562 w 10146062"/>
              <a:gd name="connsiteY7-2396" fmla="*/ 10131776 h 10136191"/>
              <a:gd name="connsiteX8-2397" fmla="*/ 1869069 w 10146062"/>
              <a:gd name="connsiteY8-2398" fmla="*/ 8133929 h 10136191"/>
              <a:gd name="connsiteX9-2399" fmla="*/ 390 w 10146062"/>
              <a:gd name="connsiteY9-2400" fmla="*/ 5015424 h 10136191"/>
              <a:gd name="connsiteX0-2401" fmla="*/ 390 w 10146020"/>
              <a:gd name="connsiteY0-2402" fmla="*/ 5015424 h 10136191"/>
              <a:gd name="connsiteX1-2403" fmla="*/ 1895195 w 10146020"/>
              <a:gd name="connsiteY1-2404" fmla="*/ 1973361 h 10136191"/>
              <a:gd name="connsiteX2-2405" fmla="*/ 5039165 w 10146020"/>
              <a:gd name="connsiteY2-2406" fmla="*/ 264 h 10136191"/>
              <a:gd name="connsiteX3-2407" fmla="*/ 8067923 w 10146020"/>
              <a:gd name="connsiteY3-2408" fmla="*/ 1807075 h 10136191"/>
              <a:gd name="connsiteX4-2409" fmla="*/ 10146000 w 10146020"/>
              <a:gd name="connsiteY4-2410" fmla="*/ 4913898 h 10136191"/>
              <a:gd name="connsiteX5-2411" fmla="*/ 9682369 w 10146020"/>
              <a:gd name="connsiteY5-2412" fmla="*/ 6642291 h 10136191"/>
              <a:gd name="connsiteX6-2413" fmla="*/ 8279896 w 10146020"/>
              <a:gd name="connsiteY6-2414" fmla="*/ 8139865 h 10136191"/>
              <a:gd name="connsiteX7-2415" fmla="*/ 5178562 w 10146020"/>
              <a:gd name="connsiteY7-2416" fmla="*/ 10131776 h 10136191"/>
              <a:gd name="connsiteX8-2417" fmla="*/ 1869069 w 10146020"/>
              <a:gd name="connsiteY8-2418" fmla="*/ 8133929 h 10136191"/>
              <a:gd name="connsiteX9-2419" fmla="*/ 390 w 10146020"/>
              <a:gd name="connsiteY9-2420" fmla="*/ 5015424 h 10136191"/>
              <a:gd name="connsiteX0-2421" fmla="*/ 390 w 10146020"/>
              <a:gd name="connsiteY0-2422" fmla="*/ 5015424 h 10136191"/>
              <a:gd name="connsiteX1-2423" fmla="*/ 1895195 w 10146020"/>
              <a:gd name="connsiteY1-2424" fmla="*/ 1973361 h 10136191"/>
              <a:gd name="connsiteX2-2425" fmla="*/ 5039165 w 10146020"/>
              <a:gd name="connsiteY2-2426" fmla="*/ 264 h 10136191"/>
              <a:gd name="connsiteX3-2427" fmla="*/ 8067923 w 10146020"/>
              <a:gd name="connsiteY3-2428" fmla="*/ 1807075 h 10136191"/>
              <a:gd name="connsiteX4-2429" fmla="*/ 10146000 w 10146020"/>
              <a:gd name="connsiteY4-2430" fmla="*/ 4913898 h 10136191"/>
              <a:gd name="connsiteX5-2431" fmla="*/ 9682369 w 10146020"/>
              <a:gd name="connsiteY5-2432" fmla="*/ 6642291 h 10136191"/>
              <a:gd name="connsiteX6-2433" fmla="*/ 8279896 w 10146020"/>
              <a:gd name="connsiteY6-2434" fmla="*/ 8139865 h 10136191"/>
              <a:gd name="connsiteX7-2435" fmla="*/ 5178562 w 10146020"/>
              <a:gd name="connsiteY7-2436" fmla="*/ 10131776 h 10136191"/>
              <a:gd name="connsiteX8-2437" fmla="*/ 1869069 w 10146020"/>
              <a:gd name="connsiteY8-2438" fmla="*/ 8133929 h 10136191"/>
              <a:gd name="connsiteX9-2439" fmla="*/ 390 w 10146020"/>
              <a:gd name="connsiteY9-2440" fmla="*/ 5015424 h 10136191"/>
              <a:gd name="connsiteX0-2441" fmla="*/ 390 w 10146062"/>
              <a:gd name="connsiteY0-2442" fmla="*/ 5015424 h 10136191"/>
              <a:gd name="connsiteX1-2443" fmla="*/ 1895195 w 10146062"/>
              <a:gd name="connsiteY1-2444" fmla="*/ 1973361 h 10136191"/>
              <a:gd name="connsiteX2-2445" fmla="*/ 5039165 w 10146062"/>
              <a:gd name="connsiteY2-2446" fmla="*/ 264 h 10136191"/>
              <a:gd name="connsiteX3-2447" fmla="*/ 8067923 w 10146062"/>
              <a:gd name="connsiteY3-2448" fmla="*/ 1807075 h 10136191"/>
              <a:gd name="connsiteX4-2449" fmla="*/ 10146000 w 10146062"/>
              <a:gd name="connsiteY4-2450" fmla="*/ 4913898 h 10136191"/>
              <a:gd name="connsiteX5-2451" fmla="*/ 9682369 w 10146062"/>
              <a:gd name="connsiteY5-2452" fmla="*/ 6642291 h 10136191"/>
              <a:gd name="connsiteX6-2453" fmla="*/ 8279896 w 10146062"/>
              <a:gd name="connsiteY6-2454" fmla="*/ 8139865 h 10136191"/>
              <a:gd name="connsiteX7-2455" fmla="*/ 5178562 w 10146062"/>
              <a:gd name="connsiteY7-2456" fmla="*/ 10131776 h 10136191"/>
              <a:gd name="connsiteX8-2457" fmla="*/ 1869069 w 10146062"/>
              <a:gd name="connsiteY8-2458" fmla="*/ 8133929 h 10136191"/>
              <a:gd name="connsiteX9-2459" fmla="*/ 390 w 10146062"/>
              <a:gd name="connsiteY9-2460" fmla="*/ 5015424 h 10136191"/>
              <a:gd name="connsiteX0-2461" fmla="*/ 390 w 10218833"/>
              <a:gd name="connsiteY0-2462" fmla="*/ 5015747 h 10136514"/>
              <a:gd name="connsiteX1-2463" fmla="*/ 1895195 w 10218833"/>
              <a:gd name="connsiteY1-2464" fmla="*/ 1973684 h 10136514"/>
              <a:gd name="connsiteX2-2465" fmla="*/ 5039165 w 10218833"/>
              <a:gd name="connsiteY2-2466" fmla="*/ 587 h 10136514"/>
              <a:gd name="connsiteX3-2467" fmla="*/ 8074417 w 10218833"/>
              <a:gd name="connsiteY3-2468" fmla="*/ 1787947 h 10136514"/>
              <a:gd name="connsiteX4-2469" fmla="*/ 10146000 w 10218833"/>
              <a:gd name="connsiteY4-2470" fmla="*/ 4914221 h 10136514"/>
              <a:gd name="connsiteX5-2471" fmla="*/ 9682369 w 10218833"/>
              <a:gd name="connsiteY5-2472" fmla="*/ 6642614 h 10136514"/>
              <a:gd name="connsiteX6-2473" fmla="*/ 8279896 w 10218833"/>
              <a:gd name="connsiteY6-2474" fmla="*/ 8140188 h 10136514"/>
              <a:gd name="connsiteX7-2475" fmla="*/ 5178562 w 10218833"/>
              <a:gd name="connsiteY7-2476" fmla="*/ 10132099 h 10136514"/>
              <a:gd name="connsiteX8-2477" fmla="*/ 1869069 w 10218833"/>
              <a:gd name="connsiteY8-2478" fmla="*/ 8134252 h 10136514"/>
              <a:gd name="connsiteX9-2479" fmla="*/ 390 w 10218833"/>
              <a:gd name="connsiteY9-2480" fmla="*/ 5015747 h 10136514"/>
              <a:gd name="connsiteX0-2481" fmla="*/ 390 w 10218833"/>
              <a:gd name="connsiteY0-2482" fmla="*/ 5015825 h 10136592"/>
              <a:gd name="connsiteX1-2483" fmla="*/ 1895195 w 10218833"/>
              <a:gd name="connsiteY1-2484" fmla="*/ 1973762 h 10136592"/>
              <a:gd name="connsiteX2-2485" fmla="*/ 5039165 w 10218833"/>
              <a:gd name="connsiteY2-2486" fmla="*/ 665 h 10136592"/>
              <a:gd name="connsiteX3-2487" fmla="*/ 8074417 w 10218833"/>
              <a:gd name="connsiteY3-2488" fmla="*/ 1788025 h 10136592"/>
              <a:gd name="connsiteX4-2489" fmla="*/ 10146000 w 10218833"/>
              <a:gd name="connsiteY4-2490" fmla="*/ 4914299 h 10136592"/>
              <a:gd name="connsiteX5-2491" fmla="*/ 9682369 w 10218833"/>
              <a:gd name="connsiteY5-2492" fmla="*/ 6642692 h 10136592"/>
              <a:gd name="connsiteX6-2493" fmla="*/ 8279896 w 10218833"/>
              <a:gd name="connsiteY6-2494" fmla="*/ 8140266 h 10136592"/>
              <a:gd name="connsiteX7-2495" fmla="*/ 5178562 w 10218833"/>
              <a:gd name="connsiteY7-2496" fmla="*/ 10132177 h 10136592"/>
              <a:gd name="connsiteX8-2497" fmla="*/ 1869069 w 10218833"/>
              <a:gd name="connsiteY8-2498" fmla="*/ 8134330 h 10136592"/>
              <a:gd name="connsiteX9-2499" fmla="*/ 390 w 10218833"/>
              <a:gd name="connsiteY9-2500" fmla="*/ 5015825 h 10136592"/>
              <a:gd name="connsiteX0-2501" fmla="*/ 390 w 10218833"/>
              <a:gd name="connsiteY0-2502" fmla="*/ 5015179 h 10135946"/>
              <a:gd name="connsiteX1-2503" fmla="*/ 1895195 w 10218833"/>
              <a:gd name="connsiteY1-2504" fmla="*/ 1973116 h 10135946"/>
              <a:gd name="connsiteX2-2505" fmla="*/ 5039165 w 10218833"/>
              <a:gd name="connsiteY2-2506" fmla="*/ 19 h 10135946"/>
              <a:gd name="connsiteX3-2507" fmla="*/ 8074417 w 10218833"/>
              <a:gd name="connsiteY3-2508" fmla="*/ 1787379 h 10135946"/>
              <a:gd name="connsiteX4-2509" fmla="*/ 10146000 w 10218833"/>
              <a:gd name="connsiteY4-2510" fmla="*/ 4913653 h 10135946"/>
              <a:gd name="connsiteX5-2511" fmla="*/ 9682369 w 10218833"/>
              <a:gd name="connsiteY5-2512" fmla="*/ 6642046 h 10135946"/>
              <a:gd name="connsiteX6-2513" fmla="*/ 8279896 w 10218833"/>
              <a:gd name="connsiteY6-2514" fmla="*/ 8139620 h 10135946"/>
              <a:gd name="connsiteX7-2515" fmla="*/ 5178562 w 10218833"/>
              <a:gd name="connsiteY7-2516" fmla="*/ 10131531 h 10135946"/>
              <a:gd name="connsiteX8-2517" fmla="*/ 1869069 w 10218833"/>
              <a:gd name="connsiteY8-2518" fmla="*/ 8133684 h 10135946"/>
              <a:gd name="connsiteX9-2519" fmla="*/ 390 w 10218833"/>
              <a:gd name="connsiteY9-2520" fmla="*/ 5015179 h 10135946"/>
              <a:gd name="connsiteX0-2521" fmla="*/ 390 w 10218833"/>
              <a:gd name="connsiteY0-2522" fmla="*/ 5015637 h 10136404"/>
              <a:gd name="connsiteX1-2523" fmla="*/ 1895195 w 10218833"/>
              <a:gd name="connsiteY1-2524" fmla="*/ 1973574 h 10136404"/>
              <a:gd name="connsiteX2-2525" fmla="*/ 5039165 w 10218833"/>
              <a:gd name="connsiteY2-2526" fmla="*/ 477 h 10136404"/>
              <a:gd name="connsiteX3-2527" fmla="*/ 8074417 w 10218833"/>
              <a:gd name="connsiteY3-2528" fmla="*/ 1787837 h 10136404"/>
              <a:gd name="connsiteX4-2529" fmla="*/ 10146000 w 10218833"/>
              <a:gd name="connsiteY4-2530" fmla="*/ 4914111 h 10136404"/>
              <a:gd name="connsiteX5-2531" fmla="*/ 9682369 w 10218833"/>
              <a:gd name="connsiteY5-2532" fmla="*/ 6642504 h 10136404"/>
              <a:gd name="connsiteX6-2533" fmla="*/ 8279896 w 10218833"/>
              <a:gd name="connsiteY6-2534" fmla="*/ 8140078 h 10136404"/>
              <a:gd name="connsiteX7-2535" fmla="*/ 5178562 w 10218833"/>
              <a:gd name="connsiteY7-2536" fmla="*/ 10131989 h 10136404"/>
              <a:gd name="connsiteX8-2537" fmla="*/ 1869069 w 10218833"/>
              <a:gd name="connsiteY8-2538" fmla="*/ 8134142 h 10136404"/>
              <a:gd name="connsiteX9-2539" fmla="*/ 390 w 10218833"/>
              <a:gd name="connsiteY9-2540" fmla="*/ 5015637 h 10136404"/>
              <a:gd name="connsiteX0-2541" fmla="*/ 390 w 10218833"/>
              <a:gd name="connsiteY0-2542" fmla="*/ 5015162 h 10135929"/>
              <a:gd name="connsiteX1-2543" fmla="*/ 1895195 w 10218833"/>
              <a:gd name="connsiteY1-2544" fmla="*/ 1973099 h 10135929"/>
              <a:gd name="connsiteX2-2545" fmla="*/ 5039165 w 10218833"/>
              <a:gd name="connsiteY2-2546" fmla="*/ 2 h 10135929"/>
              <a:gd name="connsiteX3-2547" fmla="*/ 8074417 w 10218833"/>
              <a:gd name="connsiteY3-2548" fmla="*/ 1787362 h 10135929"/>
              <a:gd name="connsiteX4-2549" fmla="*/ 10146000 w 10218833"/>
              <a:gd name="connsiteY4-2550" fmla="*/ 4913636 h 10135929"/>
              <a:gd name="connsiteX5-2551" fmla="*/ 9682369 w 10218833"/>
              <a:gd name="connsiteY5-2552" fmla="*/ 6642029 h 10135929"/>
              <a:gd name="connsiteX6-2553" fmla="*/ 8279896 w 10218833"/>
              <a:gd name="connsiteY6-2554" fmla="*/ 8139603 h 10135929"/>
              <a:gd name="connsiteX7-2555" fmla="*/ 5178562 w 10218833"/>
              <a:gd name="connsiteY7-2556" fmla="*/ 10131514 h 10135929"/>
              <a:gd name="connsiteX8-2557" fmla="*/ 1869069 w 10218833"/>
              <a:gd name="connsiteY8-2558" fmla="*/ 8133667 h 10135929"/>
              <a:gd name="connsiteX9-2559" fmla="*/ 390 w 10218833"/>
              <a:gd name="connsiteY9-2560" fmla="*/ 5015162 h 10135929"/>
              <a:gd name="connsiteX0-2561" fmla="*/ 390 w 10218833"/>
              <a:gd name="connsiteY0-2562" fmla="*/ 5015162 h 10135929"/>
              <a:gd name="connsiteX1-2563" fmla="*/ 1895195 w 10218833"/>
              <a:gd name="connsiteY1-2564" fmla="*/ 1973099 h 10135929"/>
              <a:gd name="connsiteX2-2565" fmla="*/ 5039165 w 10218833"/>
              <a:gd name="connsiteY2-2566" fmla="*/ 2 h 10135929"/>
              <a:gd name="connsiteX3-2567" fmla="*/ 8074417 w 10218833"/>
              <a:gd name="connsiteY3-2568" fmla="*/ 1787362 h 10135929"/>
              <a:gd name="connsiteX4-2569" fmla="*/ 10146000 w 10218833"/>
              <a:gd name="connsiteY4-2570" fmla="*/ 4913636 h 10135929"/>
              <a:gd name="connsiteX5-2571" fmla="*/ 9682369 w 10218833"/>
              <a:gd name="connsiteY5-2572" fmla="*/ 6642029 h 10135929"/>
              <a:gd name="connsiteX6-2573" fmla="*/ 8279896 w 10218833"/>
              <a:gd name="connsiteY6-2574" fmla="*/ 8139603 h 10135929"/>
              <a:gd name="connsiteX7-2575" fmla="*/ 5178562 w 10218833"/>
              <a:gd name="connsiteY7-2576" fmla="*/ 10131514 h 10135929"/>
              <a:gd name="connsiteX8-2577" fmla="*/ 1869069 w 10218833"/>
              <a:gd name="connsiteY8-2578" fmla="*/ 8133667 h 10135929"/>
              <a:gd name="connsiteX9-2579" fmla="*/ 390 w 10218833"/>
              <a:gd name="connsiteY9-2580" fmla="*/ 5015162 h 10135929"/>
              <a:gd name="connsiteX0-2581" fmla="*/ 390 w 10156825"/>
              <a:gd name="connsiteY0-2582" fmla="*/ 5015162 h 10135929"/>
              <a:gd name="connsiteX1-2583" fmla="*/ 1895195 w 10156825"/>
              <a:gd name="connsiteY1-2584" fmla="*/ 1973099 h 10135929"/>
              <a:gd name="connsiteX2-2585" fmla="*/ 5039165 w 10156825"/>
              <a:gd name="connsiteY2-2586" fmla="*/ 2 h 10135929"/>
              <a:gd name="connsiteX3-2587" fmla="*/ 8074417 w 10156825"/>
              <a:gd name="connsiteY3-2588" fmla="*/ 1787362 h 10135929"/>
              <a:gd name="connsiteX4-2589" fmla="*/ 10061209 w 10156825"/>
              <a:gd name="connsiteY4-2590" fmla="*/ 4321069 h 10135929"/>
              <a:gd name="connsiteX5-2591" fmla="*/ 9682369 w 10156825"/>
              <a:gd name="connsiteY5-2592" fmla="*/ 6642029 h 10135929"/>
              <a:gd name="connsiteX6-2593" fmla="*/ 8279896 w 10156825"/>
              <a:gd name="connsiteY6-2594" fmla="*/ 8139603 h 10135929"/>
              <a:gd name="connsiteX7-2595" fmla="*/ 5178562 w 10156825"/>
              <a:gd name="connsiteY7-2596" fmla="*/ 10131514 h 10135929"/>
              <a:gd name="connsiteX8-2597" fmla="*/ 1869069 w 10156825"/>
              <a:gd name="connsiteY8-2598" fmla="*/ 8133667 h 10135929"/>
              <a:gd name="connsiteX9-2599" fmla="*/ 390 w 10156825"/>
              <a:gd name="connsiteY9-2600" fmla="*/ 5015162 h 10135929"/>
              <a:gd name="connsiteX0-2601" fmla="*/ 390 w 10159874"/>
              <a:gd name="connsiteY0-2602" fmla="*/ 5015162 h 10135929"/>
              <a:gd name="connsiteX1-2603" fmla="*/ 1895195 w 10159874"/>
              <a:gd name="connsiteY1-2604" fmla="*/ 1973099 h 10135929"/>
              <a:gd name="connsiteX2-2605" fmla="*/ 5039165 w 10159874"/>
              <a:gd name="connsiteY2-2606" fmla="*/ 2 h 10135929"/>
              <a:gd name="connsiteX3-2607" fmla="*/ 8074417 w 10159874"/>
              <a:gd name="connsiteY3-2608" fmla="*/ 1787362 h 10135929"/>
              <a:gd name="connsiteX4-2609" fmla="*/ 10061209 w 10159874"/>
              <a:gd name="connsiteY4-2610" fmla="*/ 4321069 h 10135929"/>
              <a:gd name="connsiteX5-2611" fmla="*/ 9682369 w 10159874"/>
              <a:gd name="connsiteY5-2612" fmla="*/ 6642029 h 10135929"/>
              <a:gd name="connsiteX6-2613" fmla="*/ 8279896 w 10159874"/>
              <a:gd name="connsiteY6-2614" fmla="*/ 8139603 h 10135929"/>
              <a:gd name="connsiteX7-2615" fmla="*/ 5178562 w 10159874"/>
              <a:gd name="connsiteY7-2616" fmla="*/ 10131514 h 10135929"/>
              <a:gd name="connsiteX8-2617" fmla="*/ 1869069 w 10159874"/>
              <a:gd name="connsiteY8-2618" fmla="*/ 8133667 h 10135929"/>
              <a:gd name="connsiteX9-2619" fmla="*/ 390 w 10159874"/>
              <a:gd name="connsiteY9-2620" fmla="*/ 5015162 h 10135929"/>
              <a:gd name="connsiteX0-2621" fmla="*/ 390 w 10159874"/>
              <a:gd name="connsiteY0-2622" fmla="*/ 5015162 h 10135929"/>
              <a:gd name="connsiteX1-2623" fmla="*/ 1895195 w 10159874"/>
              <a:gd name="connsiteY1-2624" fmla="*/ 1973099 h 10135929"/>
              <a:gd name="connsiteX2-2625" fmla="*/ 5039165 w 10159874"/>
              <a:gd name="connsiteY2-2626" fmla="*/ 2 h 10135929"/>
              <a:gd name="connsiteX3-2627" fmla="*/ 8074417 w 10159874"/>
              <a:gd name="connsiteY3-2628" fmla="*/ 1787362 h 10135929"/>
              <a:gd name="connsiteX4-2629" fmla="*/ 10061209 w 10159874"/>
              <a:gd name="connsiteY4-2630" fmla="*/ 4321069 h 10135929"/>
              <a:gd name="connsiteX5-2631" fmla="*/ 9682369 w 10159874"/>
              <a:gd name="connsiteY5-2632" fmla="*/ 6642029 h 10135929"/>
              <a:gd name="connsiteX6-2633" fmla="*/ 8279896 w 10159874"/>
              <a:gd name="connsiteY6-2634" fmla="*/ 8139603 h 10135929"/>
              <a:gd name="connsiteX7-2635" fmla="*/ 5178562 w 10159874"/>
              <a:gd name="connsiteY7-2636" fmla="*/ 10131514 h 10135929"/>
              <a:gd name="connsiteX8-2637" fmla="*/ 1869069 w 10159874"/>
              <a:gd name="connsiteY8-2638" fmla="*/ 8133667 h 10135929"/>
              <a:gd name="connsiteX9-2639" fmla="*/ 390 w 10159874"/>
              <a:gd name="connsiteY9-2640" fmla="*/ 5015162 h 10135929"/>
              <a:gd name="connsiteX0-2641" fmla="*/ 385 w 10159869"/>
              <a:gd name="connsiteY0-2642" fmla="*/ 5015162 h 10136006"/>
              <a:gd name="connsiteX1-2643" fmla="*/ 1895190 w 10159869"/>
              <a:gd name="connsiteY1-2644" fmla="*/ 1973099 h 10136006"/>
              <a:gd name="connsiteX2-2645" fmla="*/ 5039160 w 10159869"/>
              <a:gd name="connsiteY2-2646" fmla="*/ 2 h 10136006"/>
              <a:gd name="connsiteX3-2647" fmla="*/ 8074412 w 10159869"/>
              <a:gd name="connsiteY3-2648" fmla="*/ 1787362 h 10136006"/>
              <a:gd name="connsiteX4-2649" fmla="*/ 10061204 w 10159869"/>
              <a:gd name="connsiteY4-2650" fmla="*/ 4321069 h 10136006"/>
              <a:gd name="connsiteX5-2651" fmla="*/ 9682364 w 10159869"/>
              <a:gd name="connsiteY5-2652" fmla="*/ 6642029 h 10136006"/>
              <a:gd name="connsiteX6-2653" fmla="*/ 8279891 w 10159869"/>
              <a:gd name="connsiteY6-2654" fmla="*/ 8139603 h 10136006"/>
              <a:gd name="connsiteX7-2655" fmla="*/ 5178557 w 10159869"/>
              <a:gd name="connsiteY7-2656" fmla="*/ 10131514 h 10136006"/>
              <a:gd name="connsiteX8-2657" fmla="*/ 1869064 w 10159869"/>
              <a:gd name="connsiteY8-2658" fmla="*/ 8133667 h 10136006"/>
              <a:gd name="connsiteX9-2659" fmla="*/ 385 w 10159869"/>
              <a:gd name="connsiteY9-2660" fmla="*/ 5015162 h 10136006"/>
              <a:gd name="connsiteX0-2661" fmla="*/ 385 w 10159869"/>
              <a:gd name="connsiteY0-2662" fmla="*/ 5015162 h 10135891"/>
              <a:gd name="connsiteX1-2663" fmla="*/ 1895190 w 10159869"/>
              <a:gd name="connsiteY1-2664" fmla="*/ 1973099 h 10135891"/>
              <a:gd name="connsiteX2-2665" fmla="*/ 5039160 w 10159869"/>
              <a:gd name="connsiteY2-2666" fmla="*/ 2 h 10135891"/>
              <a:gd name="connsiteX3-2667" fmla="*/ 8074412 w 10159869"/>
              <a:gd name="connsiteY3-2668" fmla="*/ 1787362 h 10135891"/>
              <a:gd name="connsiteX4-2669" fmla="*/ 10061204 w 10159869"/>
              <a:gd name="connsiteY4-2670" fmla="*/ 4321069 h 10135891"/>
              <a:gd name="connsiteX5-2671" fmla="*/ 9682364 w 10159869"/>
              <a:gd name="connsiteY5-2672" fmla="*/ 6642029 h 10135891"/>
              <a:gd name="connsiteX6-2673" fmla="*/ 8279891 w 10159869"/>
              <a:gd name="connsiteY6-2674" fmla="*/ 8139603 h 10135891"/>
              <a:gd name="connsiteX7-2675" fmla="*/ 5178557 w 10159869"/>
              <a:gd name="connsiteY7-2676" fmla="*/ 10131514 h 10135891"/>
              <a:gd name="connsiteX8-2677" fmla="*/ 1869064 w 10159869"/>
              <a:gd name="connsiteY8-2678" fmla="*/ 8133667 h 10135891"/>
              <a:gd name="connsiteX9-2679" fmla="*/ 385 w 10159869"/>
              <a:gd name="connsiteY9-2680" fmla="*/ 5015162 h 101358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41" y="connsiteY5-142"/>
              </a:cxn>
              <a:cxn ang="0">
                <a:pos x="connsiteX6-167" y="connsiteY6-168"/>
              </a:cxn>
              <a:cxn ang="0">
                <a:pos x="connsiteX7-253" y="connsiteY7-254"/>
              </a:cxn>
              <a:cxn ang="0">
                <a:pos x="connsiteX8-431" y="connsiteY8-432"/>
              </a:cxn>
              <a:cxn ang="0">
                <a:pos x="connsiteX9-1171" y="connsiteY9-1172"/>
              </a:cxn>
            </a:cxnLst>
            <a:rect l="l" t="t" r="r" b="b"/>
            <a:pathLst>
              <a:path w="10159869" h="10135891">
                <a:moveTo>
                  <a:pt x="385" y="5015162"/>
                </a:moveTo>
                <a:cubicBezTo>
                  <a:pt x="22934" y="3497975"/>
                  <a:pt x="1088954" y="2837629"/>
                  <a:pt x="1895190" y="1973099"/>
                </a:cubicBezTo>
                <a:cubicBezTo>
                  <a:pt x="2822504" y="1130285"/>
                  <a:pt x="3502711" y="-1462"/>
                  <a:pt x="5039160" y="2"/>
                </a:cubicBezTo>
                <a:cubicBezTo>
                  <a:pt x="6575609" y="1466"/>
                  <a:pt x="7293162" y="1031871"/>
                  <a:pt x="8074412" y="1787362"/>
                </a:cubicBezTo>
                <a:cubicBezTo>
                  <a:pt x="8922400" y="2636651"/>
                  <a:pt x="9786001" y="3288795"/>
                  <a:pt x="10061204" y="4321069"/>
                </a:cubicBezTo>
                <a:cubicBezTo>
                  <a:pt x="10336407" y="5353343"/>
                  <a:pt x="9979249" y="6171180"/>
                  <a:pt x="9682364" y="6642029"/>
                </a:cubicBezTo>
                <a:cubicBezTo>
                  <a:pt x="9385479" y="7112878"/>
                  <a:pt x="8930578" y="7471689"/>
                  <a:pt x="8279891" y="8139603"/>
                </a:cubicBezTo>
                <a:cubicBezTo>
                  <a:pt x="7004670" y="9324142"/>
                  <a:pt x="6673468" y="10046470"/>
                  <a:pt x="5178557" y="10131514"/>
                </a:cubicBezTo>
                <a:cubicBezTo>
                  <a:pt x="3683646" y="10216558"/>
                  <a:pt x="2786820" y="9045090"/>
                  <a:pt x="1869064" y="8133667"/>
                </a:cubicBezTo>
                <a:cubicBezTo>
                  <a:pt x="951308" y="7222244"/>
                  <a:pt x="-22164" y="6532349"/>
                  <a:pt x="385" y="5015162"/>
                </a:cubicBezTo>
                <a:close/>
              </a:path>
            </a:pathLst>
          </a:custGeom>
          <a:noFill/>
          <a:ln w="12700">
            <a:noFill/>
            <a:miter lim="400000"/>
            <a:headEnd/>
            <a:tailEnd/>
          </a:ln>
        </p:spPr>
      </p:pic>
      <p:grpSp>
        <p:nvGrpSpPr>
          <p:cNvPr id="8" name="组合 7"/>
          <p:cNvGrpSpPr/>
          <p:nvPr/>
        </p:nvGrpSpPr>
        <p:grpSpPr>
          <a:xfrm>
            <a:off x="505492" y="4080228"/>
            <a:ext cx="11181014" cy="1533173"/>
            <a:chOff x="505492" y="4080228"/>
            <a:chExt cx="11181014" cy="1533173"/>
          </a:xfrm>
        </p:grpSpPr>
        <p:grpSp>
          <p:nvGrpSpPr>
            <p:cNvPr id="9" name="组合 8"/>
            <p:cNvGrpSpPr/>
            <p:nvPr/>
          </p:nvGrpSpPr>
          <p:grpSpPr>
            <a:xfrm>
              <a:off x="505492" y="4080228"/>
              <a:ext cx="4417246" cy="1533173"/>
              <a:chOff x="1124442" y="1714463"/>
              <a:chExt cx="4417246" cy="1533173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966475" y="2103027"/>
                <a:ext cx="2733181" cy="114460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200" dirty="0">
                    <a:solidFill>
                      <a:srgbClr val="12536E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</a:rPr>
                  <a:t>用户可以在投影仪或者计算机上进行演示，也可以将演示文稿打印出来制作成胶片以便应用到更广泛的领域中</a:t>
                </a:r>
                <a:endParaRPr lang="zh-CN" altLang="en-US" sz="12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124442" y="1714463"/>
                <a:ext cx="4417246" cy="43332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rgbClr val="12536E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</a:rPr>
                  <a:t>简雅小清新</a:t>
                </a:r>
                <a:endParaRPr lang="zh-CN" altLang="en-US" sz="20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887376" y="4080228"/>
              <a:ext cx="4417246" cy="1533173"/>
              <a:chOff x="1124442" y="1714463"/>
              <a:chExt cx="4417246" cy="1533173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966475" y="2103027"/>
                <a:ext cx="2733181" cy="114460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200" dirty="0">
                    <a:solidFill>
                      <a:srgbClr val="12536E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</a:rPr>
                  <a:t>用户可以在投影仪或者计算机上进行演示，也可以将演示文稿打印出来制作成胶片以便应用到更广泛的领域中</a:t>
                </a:r>
                <a:endParaRPr lang="zh-CN" altLang="en-US" sz="12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124442" y="1714463"/>
                <a:ext cx="4417246" cy="43332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rgbClr val="12536E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</a:rPr>
                  <a:t>简雅小清新</a:t>
                </a:r>
                <a:endParaRPr lang="zh-CN" altLang="en-US" sz="20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269260" y="4080228"/>
              <a:ext cx="4417246" cy="1533173"/>
              <a:chOff x="1124442" y="1714463"/>
              <a:chExt cx="4417246" cy="1533173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966475" y="2103027"/>
                <a:ext cx="2733181" cy="114460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200" dirty="0">
                    <a:solidFill>
                      <a:srgbClr val="12536E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</a:rPr>
                  <a:t>用户可以在投影仪或者计算机上进行演示，也可以将演示文稿打印出来制作成胶片以便应用到更广泛的领域中</a:t>
                </a:r>
                <a:endParaRPr lang="zh-CN" altLang="en-US" sz="12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124442" y="1714463"/>
                <a:ext cx="4417246" cy="43332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rgbClr val="12536E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</a:rPr>
                  <a:t>简雅小清新</a:t>
                </a:r>
                <a:endParaRPr lang="zh-CN" altLang="en-US" sz="2000" dirty="0">
                  <a:solidFill>
                    <a:srgbClr val="12536E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308" y="313145"/>
            <a:ext cx="3877985" cy="64633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在此输入您的标题</a:t>
            </a:r>
            <a:endParaRPr lang="zh-CN" altLang="en-US" sz="3600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3" name="6"/>
          <p:cNvSpPr>
            <a:spLocks noChangeArrowheads="1"/>
          </p:cNvSpPr>
          <p:nvPr/>
        </p:nvSpPr>
        <p:spPr bwMode="auto">
          <a:xfrm>
            <a:off x="1349260" y="2234935"/>
            <a:ext cx="854075" cy="854075"/>
          </a:xfrm>
          <a:prstGeom prst="roundRect">
            <a:avLst>
              <a:gd name="adj" fmla="val 16667"/>
            </a:avLst>
          </a:prstGeom>
          <a:solidFill>
            <a:srgbClr val="12536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45720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5" name="5"/>
          <p:cNvSpPr>
            <a:spLocks noChangeArrowheads="1"/>
          </p:cNvSpPr>
          <p:nvPr/>
        </p:nvSpPr>
        <p:spPr bwMode="auto">
          <a:xfrm>
            <a:off x="4690948" y="2234935"/>
            <a:ext cx="852849" cy="854075"/>
          </a:xfrm>
          <a:prstGeom prst="roundRect">
            <a:avLst>
              <a:gd name="adj" fmla="val 16667"/>
            </a:avLst>
          </a:prstGeom>
          <a:solidFill>
            <a:srgbClr val="12536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45720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6" name="4"/>
          <p:cNvSpPr>
            <a:spLocks noChangeArrowheads="1"/>
          </p:cNvSpPr>
          <p:nvPr/>
        </p:nvSpPr>
        <p:spPr bwMode="auto">
          <a:xfrm>
            <a:off x="8085024" y="2234935"/>
            <a:ext cx="854074" cy="854075"/>
          </a:xfrm>
          <a:prstGeom prst="roundRect">
            <a:avLst>
              <a:gd name="adj" fmla="val 16667"/>
            </a:avLst>
          </a:prstGeom>
          <a:solidFill>
            <a:srgbClr val="12536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457200">
              <a:defRPr/>
            </a:pP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7" name="3"/>
          <p:cNvSpPr>
            <a:spLocks noChangeArrowheads="1"/>
          </p:cNvSpPr>
          <p:nvPr/>
        </p:nvSpPr>
        <p:spPr bwMode="auto">
          <a:xfrm>
            <a:off x="1349260" y="4141524"/>
            <a:ext cx="854075" cy="854074"/>
          </a:xfrm>
          <a:prstGeom prst="roundRect">
            <a:avLst>
              <a:gd name="adj" fmla="val 16667"/>
            </a:avLst>
          </a:prstGeom>
          <a:solidFill>
            <a:srgbClr val="12536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457200">
              <a:defRPr/>
            </a:pP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8" name="2"/>
          <p:cNvSpPr>
            <a:spLocks noChangeArrowheads="1"/>
          </p:cNvSpPr>
          <p:nvPr/>
        </p:nvSpPr>
        <p:spPr bwMode="auto">
          <a:xfrm>
            <a:off x="4690948" y="4141524"/>
            <a:ext cx="852849" cy="854074"/>
          </a:xfrm>
          <a:prstGeom prst="roundRect">
            <a:avLst>
              <a:gd name="adj" fmla="val 16667"/>
            </a:avLst>
          </a:prstGeom>
          <a:solidFill>
            <a:srgbClr val="12536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457200">
              <a:defRPr/>
            </a:pP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05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9" name="1"/>
          <p:cNvSpPr>
            <a:spLocks noChangeArrowheads="1"/>
          </p:cNvSpPr>
          <p:nvPr/>
        </p:nvSpPr>
        <p:spPr bwMode="auto">
          <a:xfrm>
            <a:off x="8085024" y="4141524"/>
            <a:ext cx="854074" cy="854074"/>
          </a:xfrm>
          <a:prstGeom prst="roundRect">
            <a:avLst>
              <a:gd name="adj" fmla="val 16667"/>
            </a:avLst>
          </a:prstGeom>
          <a:solidFill>
            <a:srgbClr val="12536E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457200">
              <a:defRPr/>
            </a:pP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06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2349326" y="2154786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输入标题</a:t>
            </a:r>
            <a:endParaRPr lang="en-US" altLang="zh-CN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2335038" y="2464349"/>
            <a:ext cx="1834529" cy="73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00"/>
              </a:lnSpc>
              <a:defRPr/>
            </a:pPr>
            <a:r>
              <a:rPr lang="zh-CN" altLang="en-US" sz="10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sz="10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5686178" y="2154786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输入标题</a:t>
            </a:r>
            <a:endParaRPr lang="en-US" altLang="zh-CN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5671891" y="2464349"/>
            <a:ext cx="1882891" cy="73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 eaLnBrk="0" hangingPunct="0">
              <a:lnSpc>
                <a:spcPts val="2000"/>
              </a:lnSpc>
              <a:defRPr sz="1000">
                <a:latin typeface="+mn-ea"/>
              </a:defRPr>
            </a:lvl1pPr>
            <a:lvl2pPr marL="742950" indent="-28575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085089" y="2202371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输入标题</a:t>
            </a:r>
            <a:endParaRPr lang="en-US" altLang="zh-CN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9069214" y="2511934"/>
            <a:ext cx="1882891" cy="73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 eaLnBrk="0" hangingPunct="0">
              <a:lnSpc>
                <a:spcPts val="2000"/>
              </a:lnSpc>
              <a:defRPr sz="1000">
                <a:latin typeface="+mn-ea"/>
              </a:defRPr>
            </a:lvl1pPr>
            <a:lvl2pPr marL="742950" indent="-28575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2342128" y="4055024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输入标题</a:t>
            </a:r>
            <a:endParaRPr lang="en-US" altLang="zh-CN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2327840" y="4364586"/>
            <a:ext cx="1882891" cy="73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 eaLnBrk="0" hangingPunct="0">
              <a:lnSpc>
                <a:spcPts val="2000"/>
              </a:lnSpc>
              <a:defRPr sz="1000">
                <a:latin typeface="+mn-ea"/>
              </a:defRPr>
            </a:lvl1pPr>
            <a:lvl2pPr marL="742950" indent="-28575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5688968" y="4003024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输入标题</a:t>
            </a:r>
            <a:endParaRPr lang="en-US" altLang="zh-CN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5674681" y="4312586"/>
            <a:ext cx="1882891" cy="73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 eaLnBrk="0" hangingPunct="0">
              <a:lnSpc>
                <a:spcPts val="2000"/>
              </a:lnSpc>
              <a:defRPr sz="1000">
                <a:latin typeface="+mn-ea"/>
              </a:defRPr>
            </a:lvl1pPr>
            <a:lvl2pPr marL="742950" indent="-28575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9069214" y="3999187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+mn-lt"/>
              </a:rPr>
              <a:t>输入标题</a:t>
            </a:r>
            <a:endParaRPr lang="en-US" altLang="zh-CN" b="1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9053339" y="4308749"/>
            <a:ext cx="1882891" cy="73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defTabSz="1216025" eaLnBrk="0" hangingPunct="0">
              <a:lnSpc>
                <a:spcPts val="2000"/>
              </a:lnSpc>
              <a:defRPr sz="1000">
                <a:latin typeface="+mn-ea"/>
              </a:defRPr>
            </a:lvl1pPr>
            <a:lvl2pPr marL="742950" indent="-28575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  <p:pic>
        <p:nvPicPr>
          <p:cNvPr id="26" name="图形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7053">
            <a:off x="1520047" y="1535249"/>
            <a:ext cx="1114990" cy="1114990"/>
          </a:xfrm>
          <a:prstGeom prst="rect">
            <a:avLst/>
          </a:prstGeom>
        </p:spPr>
      </p:pic>
      <p:pic>
        <p:nvPicPr>
          <p:cNvPr id="28" name="图形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7053">
            <a:off x="4910676" y="1555858"/>
            <a:ext cx="1114990" cy="1114990"/>
          </a:xfrm>
          <a:prstGeom prst="rect">
            <a:avLst/>
          </a:prstGeom>
        </p:spPr>
      </p:pic>
      <p:pic>
        <p:nvPicPr>
          <p:cNvPr id="29" name="图形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7053">
            <a:off x="8328553" y="1555858"/>
            <a:ext cx="1114990" cy="1114990"/>
          </a:xfrm>
          <a:prstGeom prst="rect">
            <a:avLst/>
          </a:prstGeom>
        </p:spPr>
      </p:pic>
      <p:pic>
        <p:nvPicPr>
          <p:cNvPr id="30" name="图形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7053">
            <a:off x="1560127" y="3431154"/>
            <a:ext cx="1114990" cy="1114990"/>
          </a:xfrm>
          <a:prstGeom prst="rect">
            <a:avLst/>
          </a:prstGeom>
        </p:spPr>
      </p:pic>
      <p:pic>
        <p:nvPicPr>
          <p:cNvPr id="31" name="图形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7053">
            <a:off x="4910676" y="3478096"/>
            <a:ext cx="1114990" cy="1114990"/>
          </a:xfrm>
          <a:prstGeom prst="rect">
            <a:avLst/>
          </a:prstGeom>
        </p:spPr>
      </p:pic>
      <p:pic>
        <p:nvPicPr>
          <p:cNvPr id="32" name="图形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7053">
            <a:off x="8330288" y="3441691"/>
            <a:ext cx="1114990" cy="1114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0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3041650" y="374650"/>
            <a:ext cx="6108700" cy="6108700"/>
          </a:xfrm>
          <a:prstGeom prst="ellipse">
            <a:avLst/>
          </a:prstGeom>
          <a:solidFill>
            <a:srgbClr val="AB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834411" y="1433592"/>
            <a:ext cx="892413" cy="4337090"/>
            <a:chOff x="5846900" y="802193"/>
            <a:chExt cx="892413" cy="4337090"/>
          </a:xfrm>
        </p:grpSpPr>
        <p:sp>
          <p:nvSpPr>
            <p:cNvPr id="7" name="文本框 6"/>
            <p:cNvSpPr txBox="1"/>
            <p:nvPr/>
          </p:nvSpPr>
          <p:spPr>
            <a:xfrm>
              <a:off x="5846900" y="802193"/>
              <a:ext cx="892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solidFill>
                    <a:srgbClr val="12536E"/>
                  </a:solidFill>
                  <a:latin typeface="南宋书局体" panose="02000000000000000000" charset="-122"/>
                  <a:ea typeface="南宋书局体" panose="02000000000000000000" charset="-122"/>
                </a:rPr>
                <a:t>贰</a:t>
              </a:r>
              <a:endParaRPr lang="zh-CN" altLang="en-US" sz="5400" dirty="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64019" y="1711654"/>
              <a:ext cx="738664" cy="34276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600" spc="600" dirty="0">
                  <a:solidFill>
                    <a:srgbClr val="12536E"/>
                  </a:solidFill>
                  <a:latin typeface="南宋书局体" panose="02000000000000000000" charset="-122"/>
                  <a:ea typeface="南宋书局体" panose="02000000000000000000" charset="-122"/>
                </a:rPr>
                <a:t>输入您的标题</a:t>
              </a:r>
              <a:endParaRPr lang="zh-CN" altLang="en-US" sz="3600" spc="600" dirty="0">
                <a:solidFill>
                  <a:srgbClr val="12536E"/>
                </a:solidFill>
                <a:latin typeface="南宋书局体" panose="02000000000000000000" charset="-122"/>
                <a:ea typeface="南宋书局体" panose="020000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11222" y="2386190"/>
            <a:ext cx="744819" cy="2873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插画处清新通用模版</a:t>
            </a:r>
            <a:r>
              <a:rPr lang="en-US" altLang="zh-CN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,</a:t>
            </a:r>
            <a:r>
              <a:rPr lang="zh-CN" altLang="en-US" sz="1400" dirty="0">
                <a:solidFill>
                  <a:srgbClr val="12536E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满足你的可爱女人心，满满的少女感。</a:t>
            </a:r>
            <a:endParaRPr lang="zh-CN" altLang="en-US" sz="1400" dirty="0">
              <a:solidFill>
                <a:srgbClr val="12536E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4098</Words>
  <Application>WPS 演示</Application>
  <PresentationFormat>宽屏</PresentationFormat>
  <Paragraphs>392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4" baseType="lpstr">
      <vt:lpstr>Arial</vt:lpstr>
      <vt:lpstr>宋体</vt:lpstr>
      <vt:lpstr>Wingdings</vt:lpstr>
      <vt:lpstr>钟齐志莽行书</vt:lpstr>
      <vt:lpstr>字魂35号-经典雅黑</vt:lpstr>
      <vt:lpstr>黑体</vt:lpstr>
      <vt:lpstr>字魂58号-创中黑</vt:lpstr>
      <vt:lpstr>经典行书简</vt:lpstr>
      <vt:lpstr>Segoe UI</vt:lpstr>
      <vt:lpstr>微软雅黑</vt:lpstr>
      <vt:lpstr>Calibri</vt:lpstr>
      <vt:lpstr>站酷小薇LOGO体</vt:lpstr>
      <vt:lpstr>全字库正楷体</vt:lpstr>
      <vt:lpstr>Century Gothic</vt:lpstr>
      <vt:lpstr>Arial Unicode MS</vt:lpstr>
      <vt:lpstr>微软雅黑 Light</vt:lpstr>
      <vt:lpstr>小单纯体</vt:lpstr>
      <vt:lpstr>Calibri</vt:lpstr>
      <vt:lpstr>等线</vt:lpstr>
      <vt:lpstr>FZKai-Z03S</vt:lpstr>
      <vt:lpstr>义启书院体</vt:lpstr>
      <vt:lpstr>刘梦吟书法行楷简体</vt:lpstr>
      <vt:lpstr>华康瘦金体W3</vt:lpstr>
      <vt:lpstr>南宋书局体</vt:lpstr>
      <vt:lpstr>书体坊邓小平字体</vt:lpstr>
      <vt:lpstr>今昔豪龙</vt:lpstr>
      <vt:lpstr>兰亭集序书法字体</vt:lpstr>
      <vt:lpstr>幼圆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凡</cp:lastModifiedBy>
  <cp:revision>19</cp:revision>
  <dcterms:created xsi:type="dcterms:W3CDTF">2019-04-18T04:34:00Z</dcterms:created>
  <dcterms:modified xsi:type="dcterms:W3CDTF">2019-04-24T01:26:05Z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